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6"/>
  </p:notesMasterIdLst>
  <p:handoutMasterIdLst>
    <p:handoutMasterId r:id="rId37"/>
  </p:handoutMasterIdLst>
  <p:sldIdLst>
    <p:sldId id="506" r:id="rId2"/>
    <p:sldId id="3092" r:id="rId3"/>
    <p:sldId id="286" r:id="rId4"/>
    <p:sldId id="3064" r:id="rId5"/>
    <p:sldId id="1275" r:id="rId6"/>
    <p:sldId id="3069" r:id="rId7"/>
    <p:sldId id="1292" r:id="rId8"/>
    <p:sldId id="3086" r:id="rId9"/>
    <p:sldId id="3087" r:id="rId10"/>
    <p:sldId id="3080" r:id="rId11"/>
    <p:sldId id="468" r:id="rId12"/>
    <p:sldId id="3053" r:id="rId13"/>
    <p:sldId id="3072" r:id="rId14"/>
    <p:sldId id="507" r:id="rId15"/>
    <p:sldId id="3073" r:id="rId16"/>
    <p:sldId id="502" r:id="rId17"/>
    <p:sldId id="3074" r:id="rId18"/>
    <p:sldId id="3085" r:id="rId19"/>
    <p:sldId id="3066" r:id="rId20"/>
    <p:sldId id="530" r:id="rId21"/>
    <p:sldId id="531" r:id="rId22"/>
    <p:sldId id="1288" r:id="rId23"/>
    <p:sldId id="3081" r:id="rId24"/>
    <p:sldId id="3082" r:id="rId25"/>
    <p:sldId id="3083" r:id="rId26"/>
    <p:sldId id="3091" r:id="rId27"/>
    <p:sldId id="3093" r:id="rId28"/>
    <p:sldId id="3088" r:id="rId29"/>
    <p:sldId id="3089" r:id="rId30"/>
    <p:sldId id="3090" r:id="rId31"/>
    <p:sldId id="1290" r:id="rId32"/>
    <p:sldId id="3068" r:id="rId33"/>
    <p:sldId id="319" r:id="rId34"/>
    <p:sldId id="3077" r:id="rId35"/>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3" frameSlides="1"/>
  <p:showPr loop="1"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40817"/>
    <a:srgbClr val="C8102E"/>
    <a:srgbClr val="888B8D"/>
    <a:srgbClr val="54585A"/>
    <a:srgbClr val="00363D"/>
    <a:srgbClr val="FEFEFE"/>
    <a:srgbClr val="FBFBFB"/>
    <a:srgbClr val="F7F7F7"/>
    <a:srgbClr val="B8C0C6"/>
    <a:srgbClr val="72904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F3AA2D0-96A0-4538-B6DA-695EFB160A11}" v="6" dt="2023-03-28T13:08:24.70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825" autoAdjust="0"/>
    <p:restoredTop sz="99539" autoAdjust="0"/>
  </p:normalViewPr>
  <p:slideViewPr>
    <p:cSldViewPr snapToGrid="0" snapToObjects="1">
      <p:cViewPr varScale="1">
        <p:scale>
          <a:sx n="155" d="100"/>
          <a:sy n="155" d="100"/>
        </p:scale>
        <p:origin x="2340" y="150"/>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notesViewPr>
    <p:cSldViewPr snapToGrid="0" snapToObjects="1">
      <p:cViewPr varScale="1">
        <p:scale>
          <a:sx n="123" d="100"/>
          <a:sy n="123" d="100"/>
        </p:scale>
        <p:origin x="-3512" y="-12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ines, Andy" userId="ff0c0e51-9b87-4f94-af3a-75bf88f0e2c9" providerId="ADAL" clId="{DF3AA2D0-96A0-4538-B6DA-695EFB160A11}"/>
    <pc:docChg chg="undo custSel addSld delSld modSld sldOrd modNotesMaster modHandout">
      <pc:chgData name="Hines, Andy" userId="ff0c0e51-9b87-4f94-af3a-75bf88f0e2c9" providerId="ADAL" clId="{DF3AA2D0-96A0-4538-B6DA-695EFB160A11}" dt="2023-03-28T13:24:55.456" v="2064" actId="478"/>
      <pc:docMkLst>
        <pc:docMk/>
      </pc:docMkLst>
      <pc:sldChg chg="modNotes">
        <pc:chgData name="Hines, Andy" userId="ff0c0e51-9b87-4f94-af3a-75bf88f0e2c9" providerId="ADAL" clId="{DF3AA2D0-96A0-4538-B6DA-695EFB160A11}" dt="2023-03-28T13:08:24.705" v="2056"/>
        <pc:sldMkLst>
          <pc:docMk/>
          <pc:sldMk cId="2650092456" sldId="468"/>
        </pc:sldMkLst>
      </pc:sldChg>
      <pc:sldChg chg="modSp mod">
        <pc:chgData name="Hines, Andy" userId="ff0c0e51-9b87-4f94-af3a-75bf88f0e2c9" providerId="ADAL" clId="{DF3AA2D0-96A0-4538-B6DA-695EFB160A11}" dt="2023-03-27T13:16:57.810" v="2055" actId="20577"/>
        <pc:sldMkLst>
          <pc:docMk/>
          <pc:sldMk cId="1184941572" sldId="506"/>
        </pc:sldMkLst>
        <pc:spChg chg="mod">
          <ac:chgData name="Hines, Andy" userId="ff0c0e51-9b87-4f94-af3a-75bf88f0e2c9" providerId="ADAL" clId="{DF3AA2D0-96A0-4538-B6DA-695EFB160A11}" dt="2023-03-27T13:16:57.810" v="2055" actId="20577"/>
          <ac:spMkLst>
            <pc:docMk/>
            <pc:sldMk cId="1184941572" sldId="506"/>
            <ac:spMk id="3" creationId="{1E8675DC-163B-904B-96C8-47871A7E087D}"/>
          </ac:spMkLst>
        </pc:spChg>
      </pc:sldChg>
      <pc:sldChg chg="delSp mod">
        <pc:chgData name="Hines, Andy" userId="ff0c0e51-9b87-4f94-af3a-75bf88f0e2c9" providerId="ADAL" clId="{DF3AA2D0-96A0-4538-B6DA-695EFB160A11}" dt="2023-03-28T13:24:55.456" v="2064" actId="478"/>
        <pc:sldMkLst>
          <pc:docMk/>
          <pc:sldMk cId="1364351400" sldId="531"/>
        </pc:sldMkLst>
        <pc:grpChg chg="del">
          <ac:chgData name="Hines, Andy" userId="ff0c0e51-9b87-4f94-af3a-75bf88f0e2c9" providerId="ADAL" clId="{DF3AA2D0-96A0-4538-B6DA-695EFB160A11}" dt="2023-03-28T13:24:55.456" v="2064" actId="478"/>
          <ac:grpSpMkLst>
            <pc:docMk/>
            <pc:sldMk cId="1364351400" sldId="531"/>
            <ac:grpSpMk id="25" creationId="{90CE26FE-0EBD-42CD-BBE8-00737296043E}"/>
          </ac:grpSpMkLst>
        </pc:grpChg>
      </pc:sldChg>
      <pc:sldChg chg="modNotes">
        <pc:chgData name="Hines, Andy" userId="ff0c0e51-9b87-4f94-af3a-75bf88f0e2c9" providerId="ADAL" clId="{DF3AA2D0-96A0-4538-B6DA-695EFB160A11}" dt="2023-03-28T13:08:24.705" v="2056"/>
        <pc:sldMkLst>
          <pc:docMk/>
          <pc:sldMk cId="1766212944" sldId="1275"/>
        </pc:sldMkLst>
      </pc:sldChg>
      <pc:sldChg chg="addSp delSp modSp mod">
        <pc:chgData name="Hines, Andy" userId="ff0c0e51-9b87-4f94-af3a-75bf88f0e2c9" providerId="ADAL" clId="{DF3AA2D0-96A0-4538-B6DA-695EFB160A11}" dt="2023-03-28T13:17:25.704" v="2063" actId="1076"/>
        <pc:sldMkLst>
          <pc:docMk/>
          <pc:sldMk cId="1515160018" sldId="1292"/>
        </pc:sldMkLst>
        <pc:spChg chg="mod">
          <ac:chgData name="Hines, Andy" userId="ff0c0e51-9b87-4f94-af3a-75bf88f0e2c9" providerId="ADAL" clId="{DF3AA2D0-96A0-4538-B6DA-695EFB160A11}" dt="2023-03-26T23:14:20.708" v="1874" actId="20577"/>
          <ac:spMkLst>
            <pc:docMk/>
            <pc:sldMk cId="1515160018" sldId="1292"/>
            <ac:spMk id="7" creationId="{E89DB1B6-5861-4E7C-8518-6424FBCF03F4}"/>
          </ac:spMkLst>
        </pc:spChg>
        <pc:picChg chg="del">
          <ac:chgData name="Hines, Andy" userId="ff0c0e51-9b87-4f94-af3a-75bf88f0e2c9" providerId="ADAL" clId="{DF3AA2D0-96A0-4538-B6DA-695EFB160A11}" dt="2023-03-28T13:15:18.660" v="2057" actId="478"/>
          <ac:picMkLst>
            <pc:docMk/>
            <pc:sldMk cId="1515160018" sldId="1292"/>
            <ac:picMk id="4" creationId="{6FABDDA2-8B7B-413B-9B0D-011E0F69ED75}"/>
          </ac:picMkLst>
        </pc:picChg>
        <pc:picChg chg="add mod">
          <ac:chgData name="Hines, Andy" userId="ff0c0e51-9b87-4f94-af3a-75bf88f0e2c9" providerId="ADAL" clId="{DF3AA2D0-96A0-4538-B6DA-695EFB160A11}" dt="2023-03-28T13:15:28.128" v="2060" actId="14100"/>
          <ac:picMkLst>
            <pc:docMk/>
            <pc:sldMk cId="1515160018" sldId="1292"/>
            <ac:picMk id="5" creationId="{D00FC846-A2FE-2BF8-9788-08AFA9EE98B4}"/>
          </ac:picMkLst>
        </pc:picChg>
        <pc:picChg chg="del">
          <ac:chgData name="Hines, Andy" userId="ff0c0e51-9b87-4f94-af3a-75bf88f0e2c9" providerId="ADAL" clId="{DF3AA2D0-96A0-4538-B6DA-695EFB160A11}" dt="2023-03-28T13:17:13.118" v="2061" actId="478"/>
          <ac:picMkLst>
            <pc:docMk/>
            <pc:sldMk cId="1515160018" sldId="1292"/>
            <ac:picMk id="9" creationId="{AEE5B8F9-F8DE-66C5-B5D5-B73D576DF1E5}"/>
          </ac:picMkLst>
        </pc:picChg>
        <pc:picChg chg="add mod">
          <ac:chgData name="Hines, Andy" userId="ff0c0e51-9b87-4f94-af3a-75bf88f0e2c9" providerId="ADAL" clId="{DF3AA2D0-96A0-4538-B6DA-695EFB160A11}" dt="2023-03-28T13:17:25.704" v="2063" actId="1076"/>
          <ac:picMkLst>
            <pc:docMk/>
            <pc:sldMk cId="1515160018" sldId="1292"/>
            <ac:picMk id="10" creationId="{FC863D67-6DF3-0AEF-3F24-7B8AE0DDDAF6}"/>
          </ac:picMkLst>
        </pc:picChg>
      </pc:sldChg>
      <pc:sldChg chg="modNotes">
        <pc:chgData name="Hines, Andy" userId="ff0c0e51-9b87-4f94-af3a-75bf88f0e2c9" providerId="ADAL" clId="{DF3AA2D0-96A0-4538-B6DA-695EFB160A11}" dt="2023-03-28T13:08:24.705" v="2056"/>
        <pc:sldMkLst>
          <pc:docMk/>
          <pc:sldMk cId="1596330708" sldId="3053"/>
        </pc:sldMkLst>
      </pc:sldChg>
      <pc:sldChg chg="del">
        <pc:chgData name="Hines, Andy" userId="ff0c0e51-9b87-4f94-af3a-75bf88f0e2c9" providerId="ADAL" clId="{DF3AA2D0-96A0-4538-B6DA-695EFB160A11}" dt="2023-03-26T23:15:12.776" v="1875" actId="47"/>
        <pc:sldMkLst>
          <pc:docMk/>
          <pc:sldMk cId="1056924772" sldId="3067"/>
        </pc:sldMkLst>
      </pc:sldChg>
      <pc:sldChg chg="modNotes">
        <pc:chgData name="Hines, Andy" userId="ff0c0e51-9b87-4f94-af3a-75bf88f0e2c9" providerId="ADAL" clId="{DF3AA2D0-96A0-4538-B6DA-695EFB160A11}" dt="2023-03-28T13:08:24.705" v="2056"/>
        <pc:sldMkLst>
          <pc:docMk/>
          <pc:sldMk cId="1760177353" sldId="3068"/>
        </pc:sldMkLst>
      </pc:sldChg>
      <pc:sldChg chg="add del ord">
        <pc:chgData name="Hines, Andy" userId="ff0c0e51-9b87-4f94-af3a-75bf88f0e2c9" providerId="ADAL" clId="{DF3AA2D0-96A0-4538-B6DA-695EFB160A11}" dt="2023-03-26T23:06:59.518" v="1676"/>
        <pc:sldMkLst>
          <pc:docMk/>
          <pc:sldMk cId="3500748067" sldId="3077"/>
        </pc:sldMkLst>
      </pc:sldChg>
      <pc:sldChg chg="modNotes">
        <pc:chgData name="Hines, Andy" userId="ff0c0e51-9b87-4f94-af3a-75bf88f0e2c9" providerId="ADAL" clId="{DF3AA2D0-96A0-4538-B6DA-695EFB160A11}" dt="2023-03-28T13:08:24.705" v="2056"/>
        <pc:sldMkLst>
          <pc:docMk/>
          <pc:sldMk cId="68254635" sldId="3080"/>
        </pc:sldMkLst>
      </pc:sldChg>
      <pc:sldChg chg="modSp mod">
        <pc:chgData name="Hines, Andy" userId="ff0c0e51-9b87-4f94-af3a-75bf88f0e2c9" providerId="ADAL" clId="{DF3AA2D0-96A0-4538-B6DA-695EFB160A11}" dt="2023-03-26T23:15:30.529" v="1880" actId="6549"/>
        <pc:sldMkLst>
          <pc:docMk/>
          <pc:sldMk cId="2905257227" sldId="3082"/>
        </pc:sldMkLst>
        <pc:spChg chg="mod">
          <ac:chgData name="Hines, Andy" userId="ff0c0e51-9b87-4f94-af3a-75bf88f0e2c9" providerId="ADAL" clId="{DF3AA2D0-96A0-4538-B6DA-695EFB160A11}" dt="2023-03-26T23:15:30.529" v="1880" actId="6549"/>
          <ac:spMkLst>
            <pc:docMk/>
            <pc:sldMk cId="2905257227" sldId="3082"/>
            <ac:spMk id="15" creationId="{5E6A9895-8BF9-350D-8CDD-0D092FD03947}"/>
          </ac:spMkLst>
        </pc:spChg>
      </pc:sldChg>
      <pc:sldChg chg="modSp mod">
        <pc:chgData name="Hines, Andy" userId="ff0c0e51-9b87-4f94-af3a-75bf88f0e2c9" providerId="ADAL" clId="{DF3AA2D0-96A0-4538-B6DA-695EFB160A11}" dt="2023-03-26T23:16:11.294" v="1887" actId="1076"/>
        <pc:sldMkLst>
          <pc:docMk/>
          <pc:sldMk cId="5134117" sldId="3083"/>
        </pc:sldMkLst>
        <pc:spChg chg="mod">
          <ac:chgData name="Hines, Andy" userId="ff0c0e51-9b87-4f94-af3a-75bf88f0e2c9" providerId="ADAL" clId="{DF3AA2D0-96A0-4538-B6DA-695EFB160A11}" dt="2023-03-26T23:16:11.294" v="1887" actId="1076"/>
          <ac:spMkLst>
            <pc:docMk/>
            <pc:sldMk cId="5134117" sldId="3083"/>
            <ac:spMk id="6" creationId="{33CBEB15-F7A2-12AC-DB3E-C2C602C1EB37}"/>
          </ac:spMkLst>
        </pc:spChg>
        <pc:spChg chg="mod">
          <ac:chgData name="Hines, Andy" userId="ff0c0e51-9b87-4f94-af3a-75bf88f0e2c9" providerId="ADAL" clId="{DF3AA2D0-96A0-4538-B6DA-695EFB160A11}" dt="2023-03-26T23:15:46.657" v="1886" actId="20577"/>
          <ac:spMkLst>
            <pc:docMk/>
            <pc:sldMk cId="5134117" sldId="3083"/>
            <ac:spMk id="12" creationId="{3B429743-F70D-FBE7-F318-3D8F5535548E}"/>
          </ac:spMkLst>
        </pc:spChg>
        <pc:spChg chg="mod">
          <ac:chgData name="Hines, Andy" userId="ff0c0e51-9b87-4f94-af3a-75bf88f0e2c9" providerId="ADAL" clId="{DF3AA2D0-96A0-4538-B6DA-695EFB160A11}" dt="2023-03-26T23:16:11.294" v="1887" actId="1076"/>
          <ac:spMkLst>
            <pc:docMk/>
            <pc:sldMk cId="5134117" sldId="3083"/>
            <ac:spMk id="15" creationId="{0527B8BB-619A-C924-5436-10DB7FA096F4}"/>
          </ac:spMkLst>
        </pc:spChg>
      </pc:sldChg>
      <pc:sldChg chg="delSp modSp add mod">
        <pc:chgData name="Hines, Andy" userId="ff0c0e51-9b87-4f94-af3a-75bf88f0e2c9" providerId="ADAL" clId="{DF3AA2D0-96A0-4538-B6DA-695EFB160A11}" dt="2023-03-26T23:17:05.043" v="1926" actId="6549"/>
        <pc:sldMkLst>
          <pc:docMk/>
          <pc:sldMk cId="1481433063" sldId="3088"/>
        </pc:sldMkLst>
        <pc:spChg chg="mod">
          <ac:chgData name="Hines, Andy" userId="ff0c0e51-9b87-4f94-af3a-75bf88f0e2c9" providerId="ADAL" clId="{DF3AA2D0-96A0-4538-B6DA-695EFB160A11}" dt="2023-03-26T23:17:05.043" v="1926" actId="6549"/>
          <ac:spMkLst>
            <pc:docMk/>
            <pc:sldMk cId="1481433063" sldId="3088"/>
            <ac:spMk id="3" creationId="{AE56DFBF-D39E-B3C7-CB38-E2753C749EAC}"/>
          </ac:spMkLst>
        </pc:spChg>
        <pc:spChg chg="del">
          <ac:chgData name="Hines, Andy" userId="ff0c0e51-9b87-4f94-af3a-75bf88f0e2c9" providerId="ADAL" clId="{DF3AA2D0-96A0-4538-B6DA-695EFB160A11}" dt="2023-03-26T22:38:25.135" v="10" actId="478"/>
          <ac:spMkLst>
            <pc:docMk/>
            <pc:sldMk cId="1481433063" sldId="3088"/>
            <ac:spMk id="4" creationId="{CD7C5E24-7D89-6604-F298-953AB0E50A84}"/>
          </ac:spMkLst>
        </pc:spChg>
        <pc:spChg chg="del">
          <ac:chgData name="Hines, Andy" userId="ff0c0e51-9b87-4f94-af3a-75bf88f0e2c9" providerId="ADAL" clId="{DF3AA2D0-96A0-4538-B6DA-695EFB160A11}" dt="2023-03-26T22:37:56.116" v="8" actId="478"/>
          <ac:spMkLst>
            <pc:docMk/>
            <pc:sldMk cId="1481433063" sldId="3088"/>
            <ac:spMk id="7" creationId="{83D964DA-9D63-A285-68DA-63A2E37C1A59}"/>
          </ac:spMkLst>
        </pc:spChg>
        <pc:spChg chg="del">
          <ac:chgData name="Hines, Andy" userId="ff0c0e51-9b87-4f94-af3a-75bf88f0e2c9" providerId="ADAL" clId="{DF3AA2D0-96A0-4538-B6DA-695EFB160A11}" dt="2023-03-26T22:38:22.575" v="9" actId="478"/>
          <ac:spMkLst>
            <pc:docMk/>
            <pc:sldMk cId="1481433063" sldId="3088"/>
            <ac:spMk id="8" creationId="{7CDEDC05-D784-4426-79CA-B369F49173F7}"/>
          </ac:spMkLst>
        </pc:spChg>
      </pc:sldChg>
      <pc:sldChg chg="delSp modSp add mod">
        <pc:chgData name="Hines, Andy" userId="ff0c0e51-9b87-4f94-af3a-75bf88f0e2c9" providerId="ADAL" clId="{DF3AA2D0-96A0-4538-B6DA-695EFB160A11}" dt="2023-03-26T23:00:30.240" v="1204" actId="11"/>
        <pc:sldMkLst>
          <pc:docMk/>
          <pc:sldMk cId="2907117710" sldId="3089"/>
        </pc:sldMkLst>
        <pc:spChg chg="del">
          <ac:chgData name="Hines, Andy" userId="ff0c0e51-9b87-4f94-af3a-75bf88f0e2c9" providerId="ADAL" clId="{DF3AA2D0-96A0-4538-B6DA-695EFB160A11}" dt="2023-03-26T22:39:55.345" v="56" actId="478"/>
          <ac:spMkLst>
            <pc:docMk/>
            <pc:sldMk cId="2907117710" sldId="3089"/>
            <ac:spMk id="9" creationId="{1E3E882E-254C-9702-9C2A-8D0B586C5223}"/>
          </ac:spMkLst>
        </pc:spChg>
        <pc:spChg chg="del">
          <ac:chgData name="Hines, Andy" userId="ff0c0e51-9b87-4f94-af3a-75bf88f0e2c9" providerId="ADAL" clId="{DF3AA2D0-96A0-4538-B6DA-695EFB160A11}" dt="2023-03-26T22:39:00.445" v="25" actId="478"/>
          <ac:spMkLst>
            <pc:docMk/>
            <pc:sldMk cId="2907117710" sldId="3089"/>
            <ac:spMk id="14" creationId="{D2A85547-2808-0282-55CA-7F16028866FB}"/>
          </ac:spMkLst>
        </pc:spChg>
        <pc:spChg chg="mod">
          <ac:chgData name="Hines, Andy" userId="ff0c0e51-9b87-4f94-af3a-75bf88f0e2c9" providerId="ADAL" clId="{DF3AA2D0-96A0-4538-B6DA-695EFB160A11}" dt="2023-03-26T23:00:30.240" v="1204" actId="11"/>
          <ac:spMkLst>
            <pc:docMk/>
            <pc:sldMk cId="2907117710" sldId="3089"/>
            <ac:spMk id="15" creationId="{5E6A9895-8BF9-350D-8CDD-0D092FD03947}"/>
          </ac:spMkLst>
        </pc:spChg>
        <pc:spChg chg="del">
          <ac:chgData name="Hines, Andy" userId="ff0c0e51-9b87-4f94-af3a-75bf88f0e2c9" providerId="ADAL" clId="{DF3AA2D0-96A0-4538-B6DA-695EFB160A11}" dt="2023-03-26T22:39:00.445" v="25" actId="478"/>
          <ac:spMkLst>
            <pc:docMk/>
            <pc:sldMk cId="2907117710" sldId="3089"/>
            <ac:spMk id="17" creationId="{EDC874B3-F40E-3C83-507C-552388CF036D}"/>
          </ac:spMkLst>
        </pc:spChg>
      </pc:sldChg>
      <pc:sldChg chg="delSp modSp add mod">
        <pc:chgData name="Hines, Andy" userId="ff0c0e51-9b87-4f94-af3a-75bf88f0e2c9" providerId="ADAL" clId="{DF3AA2D0-96A0-4538-B6DA-695EFB160A11}" dt="2023-03-26T23:01:56.172" v="1213" actId="5793"/>
        <pc:sldMkLst>
          <pc:docMk/>
          <pc:sldMk cId="56386483" sldId="3090"/>
        </pc:sldMkLst>
        <pc:spChg chg="del">
          <ac:chgData name="Hines, Andy" userId="ff0c0e51-9b87-4f94-af3a-75bf88f0e2c9" providerId="ADAL" clId="{DF3AA2D0-96A0-4538-B6DA-695EFB160A11}" dt="2023-03-26T22:39:40.900" v="50" actId="478"/>
          <ac:spMkLst>
            <pc:docMk/>
            <pc:sldMk cId="56386483" sldId="3090"/>
            <ac:spMk id="5" creationId="{950FA89A-948F-5320-6D7C-BAED82C6498E}"/>
          </ac:spMkLst>
        </pc:spChg>
        <pc:spChg chg="del">
          <ac:chgData name="Hines, Andy" userId="ff0c0e51-9b87-4f94-af3a-75bf88f0e2c9" providerId="ADAL" clId="{DF3AA2D0-96A0-4538-B6DA-695EFB160A11}" dt="2023-03-26T22:39:42.530" v="51" actId="478"/>
          <ac:spMkLst>
            <pc:docMk/>
            <pc:sldMk cId="56386483" sldId="3090"/>
            <ac:spMk id="6" creationId="{33CBEB15-F7A2-12AC-DB3E-C2C602C1EB37}"/>
          </ac:spMkLst>
        </pc:spChg>
        <pc:spChg chg="mod">
          <ac:chgData name="Hines, Andy" userId="ff0c0e51-9b87-4f94-af3a-75bf88f0e2c9" providerId="ADAL" clId="{DF3AA2D0-96A0-4538-B6DA-695EFB160A11}" dt="2023-03-26T23:01:56.172" v="1213" actId="5793"/>
          <ac:spMkLst>
            <pc:docMk/>
            <pc:sldMk cId="56386483" sldId="3090"/>
            <ac:spMk id="12" creationId="{3B429743-F70D-FBE7-F318-3D8F5535548E}"/>
          </ac:spMkLst>
        </pc:spChg>
        <pc:spChg chg="del">
          <ac:chgData name="Hines, Andy" userId="ff0c0e51-9b87-4f94-af3a-75bf88f0e2c9" providerId="ADAL" clId="{DF3AA2D0-96A0-4538-B6DA-695EFB160A11}" dt="2023-03-26T22:39:40.900" v="50" actId="478"/>
          <ac:spMkLst>
            <pc:docMk/>
            <pc:sldMk cId="56386483" sldId="3090"/>
            <ac:spMk id="15" creationId="{0527B8BB-619A-C924-5436-10DB7FA096F4}"/>
          </ac:spMkLst>
        </pc:spChg>
      </pc:sldChg>
      <pc:sldChg chg="add del">
        <pc:chgData name="Hines, Andy" userId="ff0c0e51-9b87-4f94-af3a-75bf88f0e2c9" providerId="ADAL" clId="{DF3AA2D0-96A0-4538-B6DA-695EFB160A11}" dt="2023-03-26T22:37:14.415" v="2"/>
        <pc:sldMkLst>
          <pc:docMk/>
          <pc:sldMk cId="1885362753" sldId="3091"/>
        </pc:sldMkLst>
      </pc:sldChg>
      <pc:sldChg chg="addSp delSp modSp new mod modClrScheme chgLayout">
        <pc:chgData name="Hines, Andy" userId="ff0c0e51-9b87-4f94-af3a-75bf88f0e2c9" providerId="ADAL" clId="{DF3AA2D0-96A0-4538-B6DA-695EFB160A11}" dt="2023-03-26T23:16:39.553" v="1908" actId="20577"/>
        <pc:sldMkLst>
          <pc:docMk/>
          <pc:sldMk cId="2150370979" sldId="3091"/>
        </pc:sldMkLst>
        <pc:spChg chg="del mod ord">
          <ac:chgData name="Hines, Andy" userId="ff0c0e51-9b87-4f94-af3a-75bf88f0e2c9" providerId="ADAL" clId="{DF3AA2D0-96A0-4538-B6DA-695EFB160A11}" dt="2023-03-26T22:37:31.105" v="4" actId="700"/>
          <ac:spMkLst>
            <pc:docMk/>
            <pc:sldMk cId="2150370979" sldId="3091"/>
            <ac:spMk id="2" creationId="{FFBF5130-ADF0-C8DA-08DF-A99A76BA4E33}"/>
          </ac:spMkLst>
        </pc:spChg>
        <pc:spChg chg="del">
          <ac:chgData name="Hines, Andy" userId="ff0c0e51-9b87-4f94-af3a-75bf88f0e2c9" providerId="ADAL" clId="{DF3AA2D0-96A0-4538-B6DA-695EFB160A11}" dt="2023-03-26T22:37:31.105" v="4" actId="700"/>
          <ac:spMkLst>
            <pc:docMk/>
            <pc:sldMk cId="2150370979" sldId="3091"/>
            <ac:spMk id="3" creationId="{49DBDFD3-F6BD-05D8-9D46-E68E90625C5D}"/>
          </ac:spMkLst>
        </pc:spChg>
        <pc:spChg chg="del">
          <ac:chgData name="Hines, Andy" userId="ff0c0e51-9b87-4f94-af3a-75bf88f0e2c9" providerId="ADAL" clId="{DF3AA2D0-96A0-4538-B6DA-695EFB160A11}" dt="2023-03-26T22:37:31.105" v="4" actId="700"/>
          <ac:spMkLst>
            <pc:docMk/>
            <pc:sldMk cId="2150370979" sldId="3091"/>
            <ac:spMk id="4" creationId="{FC3EB041-106B-FF3F-56C4-40CB10E6402C}"/>
          </ac:spMkLst>
        </pc:spChg>
        <pc:spChg chg="del">
          <ac:chgData name="Hines, Andy" userId="ff0c0e51-9b87-4f94-af3a-75bf88f0e2c9" providerId="ADAL" clId="{DF3AA2D0-96A0-4538-B6DA-695EFB160A11}" dt="2023-03-26T22:37:31.105" v="4" actId="700"/>
          <ac:spMkLst>
            <pc:docMk/>
            <pc:sldMk cId="2150370979" sldId="3091"/>
            <ac:spMk id="5" creationId="{B64D9C19-F9E5-ADCF-5EC7-5297CAE0ADFD}"/>
          </ac:spMkLst>
        </pc:spChg>
        <pc:spChg chg="del">
          <ac:chgData name="Hines, Andy" userId="ff0c0e51-9b87-4f94-af3a-75bf88f0e2c9" providerId="ADAL" clId="{DF3AA2D0-96A0-4538-B6DA-695EFB160A11}" dt="2023-03-26T22:37:31.105" v="4" actId="700"/>
          <ac:spMkLst>
            <pc:docMk/>
            <pc:sldMk cId="2150370979" sldId="3091"/>
            <ac:spMk id="6" creationId="{7E797FFA-AF70-9756-9F65-351406D700D8}"/>
          </ac:spMkLst>
        </pc:spChg>
        <pc:spChg chg="del">
          <ac:chgData name="Hines, Andy" userId="ff0c0e51-9b87-4f94-af3a-75bf88f0e2c9" providerId="ADAL" clId="{DF3AA2D0-96A0-4538-B6DA-695EFB160A11}" dt="2023-03-26T22:37:31.105" v="4" actId="700"/>
          <ac:spMkLst>
            <pc:docMk/>
            <pc:sldMk cId="2150370979" sldId="3091"/>
            <ac:spMk id="7" creationId="{3C726190-09B6-E3F7-4368-2A065F6CE4A6}"/>
          </ac:spMkLst>
        </pc:spChg>
        <pc:spChg chg="del">
          <ac:chgData name="Hines, Andy" userId="ff0c0e51-9b87-4f94-af3a-75bf88f0e2c9" providerId="ADAL" clId="{DF3AA2D0-96A0-4538-B6DA-695EFB160A11}" dt="2023-03-26T22:37:31.105" v="4" actId="700"/>
          <ac:spMkLst>
            <pc:docMk/>
            <pc:sldMk cId="2150370979" sldId="3091"/>
            <ac:spMk id="8" creationId="{37AB0075-AEBC-32AE-A4CA-96D413CF9687}"/>
          </ac:spMkLst>
        </pc:spChg>
        <pc:spChg chg="del">
          <ac:chgData name="Hines, Andy" userId="ff0c0e51-9b87-4f94-af3a-75bf88f0e2c9" providerId="ADAL" clId="{DF3AA2D0-96A0-4538-B6DA-695EFB160A11}" dt="2023-03-26T22:37:31.105" v="4" actId="700"/>
          <ac:spMkLst>
            <pc:docMk/>
            <pc:sldMk cId="2150370979" sldId="3091"/>
            <ac:spMk id="9" creationId="{42492D95-725E-96EB-13DE-1CC6F8F5CAC4}"/>
          </ac:spMkLst>
        </pc:spChg>
        <pc:spChg chg="add mod ord">
          <ac:chgData name="Hines, Andy" userId="ff0c0e51-9b87-4f94-af3a-75bf88f0e2c9" providerId="ADAL" clId="{DF3AA2D0-96A0-4538-B6DA-695EFB160A11}" dt="2023-03-26T23:16:39.553" v="1908" actId="20577"/>
          <ac:spMkLst>
            <pc:docMk/>
            <pc:sldMk cId="2150370979" sldId="3091"/>
            <ac:spMk id="10" creationId="{0A3CF655-BB8D-5A67-179E-BDCE0E98F8BE}"/>
          </ac:spMkLst>
        </pc:spChg>
      </pc:sldChg>
      <pc:sldChg chg="add del">
        <pc:chgData name="Hines, Andy" userId="ff0c0e51-9b87-4f94-af3a-75bf88f0e2c9" providerId="ADAL" clId="{DF3AA2D0-96A0-4538-B6DA-695EFB160A11}" dt="2023-03-26T22:37:14.415" v="2"/>
        <pc:sldMkLst>
          <pc:docMk/>
          <pc:sldMk cId="1544926527" sldId="3092"/>
        </pc:sldMkLst>
      </pc:sldChg>
      <pc:sldChg chg="addSp delSp modSp new mod">
        <pc:chgData name="Hines, Andy" userId="ff0c0e51-9b87-4f94-af3a-75bf88f0e2c9" providerId="ADAL" clId="{DF3AA2D0-96A0-4538-B6DA-695EFB160A11}" dt="2023-03-26T23:20:23.347" v="2047" actId="20577"/>
        <pc:sldMkLst>
          <pc:docMk/>
          <pc:sldMk cId="2055557204" sldId="3092"/>
        </pc:sldMkLst>
        <pc:spChg chg="mod">
          <ac:chgData name="Hines, Andy" userId="ff0c0e51-9b87-4f94-af3a-75bf88f0e2c9" providerId="ADAL" clId="{DF3AA2D0-96A0-4538-B6DA-695EFB160A11}" dt="2023-03-26T23:02:29.933" v="1222" actId="20577"/>
          <ac:spMkLst>
            <pc:docMk/>
            <pc:sldMk cId="2055557204" sldId="3092"/>
            <ac:spMk id="2" creationId="{CC3C73B9-9BD2-D468-E67D-CFFCB65A4D7D}"/>
          </ac:spMkLst>
        </pc:spChg>
        <pc:spChg chg="del mod">
          <ac:chgData name="Hines, Andy" userId="ff0c0e51-9b87-4f94-af3a-75bf88f0e2c9" providerId="ADAL" clId="{DF3AA2D0-96A0-4538-B6DA-695EFB160A11}" dt="2023-03-26T23:03:39.539" v="1250" actId="3680"/>
          <ac:spMkLst>
            <pc:docMk/>
            <pc:sldMk cId="2055557204" sldId="3092"/>
            <ac:spMk id="3" creationId="{8B949755-EF15-C498-07E9-40DD8178BFAA}"/>
          </ac:spMkLst>
        </pc:spChg>
        <pc:spChg chg="add del mod">
          <ac:chgData name="Hines, Andy" userId="ff0c0e51-9b87-4f94-af3a-75bf88f0e2c9" providerId="ADAL" clId="{DF3AA2D0-96A0-4538-B6DA-695EFB160A11}" dt="2023-03-26T23:07:51.838" v="1715" actId="478"/>
          <ac:spMkLst>
            <pc:docMk/>
            <pc:sldMk cId="2055557204" sldId="3092"/>
            <ac:spMk id="6" creationId="{34ED3F59-ACB9-CDB0-B686-73A8A151F649}"/>
          </ac:spMkLst>
        </pc:spChg>
        <pc:graphicFrameChg chg="add del mod ord modGraphic">
          <ac:chgData name="Hines, Andy" userId="ff0c0e51-9b87-4f94-af3a-75bf88f0e2c9" providerId="ADAL" clId="{DF3AA2D0-96A0-4538-B6DA-695EFB160A11}" dt="2023-03-26T23:20:23.347" v="2047" actId="20577"/>
          <ac:graphicFrameMkLst>
            <pc:docMk/>
            <pc:sldMk cId="2055557204" sldId="3092"/>
            <ac:graphicFrameMk id="4" creationId="{5C3407BD-B426-0AD4-E726-EB210EF74341}"/>
          </ac:graphicFrameMkLst>
        </pc:graphicFrameChg>
      </pc:sldChg>
      <pc:sldChg chg="addSp modSp new mod">
        <pc:chgData name="Hines, Andy" userId="ff0c0e51-9b87-4f94-af3a-75bf88f0e2c9" providerId="ADAL" clId="{DF3AA2D0-96A0-4538-B6DA-695EFB160A11}" dt="2023-03-26T23:19:10.498" v="2027" actId="1076"/>
        <pc:sldMkLst>
          <pc:docMk/>
          <pc:sldMk cId="2396773431" sldId="3093"/>
        </pc:sldMkLst>
        <pc:spChg chg="mod">
          <ac:chgData name="Hines, Andy" userId="ff0c0e51-9b87-4f94-af3a-75bf88f0e2c9" providerId="ADAL" clId="{DF3AA2D0-96A0-4538-B6DA-695EFB160A11}" dt="2023-03-26T23:18:05.253" v="1951" actId="14100"/>
          <ac:spMkLst>
            <pc:docMk/>
            <pc:sldMk cId="2396773431" sldId="3093"/>
            <ac:spMk id="2" creationId="{A64A29BB-6035-A9B9-7721-ECB8D1B680B4}"/>
          </ac:spMkLst>
        </pc:spChg>
        <pc:spChg chg="mod">
          <ac:chgData name="Hines, Andy" userId="ff0c0e51-9b87-4f94-af3a-75bf88f0e2c9" providerId="ADAL" clId="{DF3AA2D0-96A0-4538-B6DA-695EFB160A11}" dt="2023-03-26T23:19:10.498" v="2027" actId="1076"/>
          <ac:spMkLst>
            <pc:docMk/>
            <pc:sldMk cId="2396773431" sldId="3093"/>
            <ac:spMk id="3" creationId="{5048B439-E294-6E57-F227-18A311EC8B81}"/>
          </ac:spMkLst>
        </pc:spChg>
        <pc:spChg chg="add mod">
          <ac:chgData name="Hines, Andy" userId="ff0c0e51-9b87-4f94-af3a-75bf88f0e2c9" providerId="ADAL" clId="{DF3AA2D0-96A0-4538-B6DA-695EFB160A11}" dt="2023-03-26T23:18:33.583" v="2025" actId="20577"/>
          <ac:spMkLst>
            <pc:docMk/>
            <pc:sldMk cId="2396773431" sldId="3093"/>
            <ac:spMk id="4" creationId="{00FD29DC-C402-75A7-9507-DF15D1112809}"/>
          </ac:spMkLst>
        </pc:spChg>
      </pc:sldChg>
      <pc:sldChg chg="add del">
        <pc:chgData name="Hines, Andy" userId="ff0c0e51-9b87-4f94-af3a-75bf88f0e2c9" providerId="ADAL" clId="{DF3AA2D0-96A0-4538-B6DA-695EFB160A11}" dt="2023-03-26T22:37:14.415" v="2"/>
        <pc:sldMkLst>
          <pc:docMk/>
          <pc:sldMk cId="3424075901" sldId="3093"/>
        </pc:sldMkLst>
      </pc:sldChg>
    </pc:docChg>
  </pc:docChgLst>
  <pc:docChgLst>
    <pc:chgData name="Hines, Andy" userId="ff0c0e51-9b87-4f94-af3a-75bf88f0e2c9" providerId="ADAL" clId="{A7B4C404-67BC-40A1-B2EB-222F4D02EA35}"/>
    <pc:docChg chg="custSel delSld modSld">
      <pc:chgData name="Hines, Andy" userId="ff0c0e51-9b87-4f94-af3a-75bf88f0e2c9" providerId="ADAL" clId="{A7B4C404-67BC-40A1-B2EB-222F4D02EA35}" dt="2023-03-09T22:47:38.798" v="98" actId="20577"/>
      <pc:docMkLst>
        <pc:docMk/>
      </pc:docMkLst>
      <pc:sldChg chg="modSp mod">
        <pc:chgData name="Hines, Andy" userId="ff0c0e51-9b87-4f94-af3a-75bf88f0e2c9" providerId="ADAL" clId="{A7B4C404-67BC-40A1-B2EB-222F4D02EA35}" dt="2023-03-09T22:47:38.798" v="98" actId="20577"/>
        <pc:sldMkLst>
          <pc:docMk/>
          <pc:sldMk cId="1184941572" sldId="506"/>
        </pc:sldMkLst>
        <pc:spChg chg="mod">
          <ac:chgData name="Hines, Andy" userId="ff0c0e51-9b87-4f94-af3a-75bf88f0e2c9" providerId="ADAL" clId="{A7B4C404-67BC-40A1-B2EB-222F4D02EA35}" dt="2023-03-09T22:47:24.770" v="68" actId="20577"/>
          <ac:spMkLst>
            <pc:docMk/>
            <pc:sldMk cId="1184941572" sldId="506"/>
            <ac:spMk id="2" creationId="{04949A26-32CA-6840-B008-D66C09FA5ABD}"/>
          </ac:spMkLst>
        </pc:spChg>
        <pc:spChg chg="mod">
          <ac:chgData name="Hines, Andy" userId="ff0c0e51-9b87-4f94-af3a-75bf88f0e2c9" providerId="ADAL" clId="{A7B4C404-67BC-40A1-B2EB-222F4D02EA35}" dt="2023-03-09T22:47:38.798" v="98" actId="20577"/>
          <ac:spMkLst>
            <pc:docMk/>
            <pc:sldMk cId="1184941572" sldId="506"/>
            <ac:spMk id="3" creationId="{1E8675DC-163B-904B-96C8-47871A7E087D}"/>
          </ac:spMkLst>
        </pc:spChg>
      </pc:sldChg>
      <pc:sldChg chg="del">
        <pc:chgData name="Hines, Andy" userId="ff0c0e51-9b87-4f94-af3a-75bf88f0e2c9" providerId="ADAL" clId="{A7B4C404-67BC-40A1-B2EB-222F4D02EA35}" dt="2023-03-09T22:47:03.515" v="2" actId="47"/>
        <pc:sldMkLst>
          <pc:docMk/>
          <pc:sldMk cId="1996548688" sldId="508"/>
        </pc:sldMkLst>
      </pc:sldChg>
      <pc:sldChg chg="del">
        <pc:chgData name="Hines, Andy" userId="ff0c0e51-9b87-4f94-af3a-75bf88f0e2c9" providerId="ADAL" clId="{A7B4C404-67BC-40A1-B2EB-222F4D02EA35}" dt="2023-03-09T22:46:57.986" v="0" actId="47"/>
        <pc:sldMkLst>
          <pc:docMk/>
          <pc:sldMk cId="2273390413" sldId="678"/>
        </pc:sldMkLst>
      </pc:sldChg>
      <pc:sldChg chg="del">
        <pc:chgData name="Hines, Andy" userId="ff0c0e51-9b87-4f94-af3a-75bf88f0e2c9" providerId="ADAL" clId="{A7B4C404-67BC-40A1-B2EB-222F4D02EA35}" dt="2023-03-09T22:46:57.986" v="0" actId="47"/>
        <pc:sldMkLst>
          <pc:docMk/>
          <pc:sldMk cId="1900467583" sldId="679"/>
        </pc:sldMkLst>
      </pc:sldChg>
      <pc:sldChg chg="del">
        <pc:chgData name="Hines, Andy" userId="ff0c0e51-9b87-4f94-af3a-75bf88f0e2c9" providerId="ADAL" clId="{A7B4C404-67BC-40A1-B2EB-222F4D02EA35}" dt="2023-03-09T22:46:57.986" v="0" actId="47"/>
        <pc:sldMkLst>
          <pc:docMk/>
          <pc:sldMk cId="2922017362" sldId="680"/>
        </pc:sldMkLst>
      </pc:sldChg>
      <pc:sldChg chg="del">
        <pc:chgData name="Hines, Andy" userId="ff0c0e51-9b87-4f94-af3a-75bf88f0e2c9" providerId="ADAL" clId="{A7B4C404-67BC-40A1-B2EB-222F4D02EA35}" dt="2023-03-09T22:46:57.986" v="0" actId="47"/>
        <pc:sldMkLst>
          <pc:docMk/>
          <pc:sldMk cId="134330405" sldId="681"/>
        </pc:sldMkLst>
      </pc:sldChg>
      <pc:sldChg chg="del">
        <pc:chgData name="Hines, Andy" userId="ff0c0e51-9b87-4f94-af3a-75bf88f0e2c9" providerId="ADAL" clId="{A7B4C404-67BC-40A1-B2EB-222F4D02EA35}" dt="2023-03-09T22:46:57.986" v="0" actId="47"/>
        <pc:sldMkLst>
          <pc:docMk/>
          <pc:sldMk cId="1911025228" sldId="795"/>
        </pc:sldMkLst>
      </pc:sldChg>
      <pc:sldChg chg="del">
        <pc:chgData name="Hines, Andy" userId="ff0c0e51-9b87-4f94-af3a-75bf88f0e2c9" providerId="ADAL" clId="{A7B4C404-67BC-40A1-B2EB-222F4D02EA35}" dt="2023-03-09T22:46:57.986" v="0" actId="47"/>
        <pc:sldMkLst>
          <pc:docMk/>
          <pc:sldMk cId="581303202" sldId="796"/>
        </pc:sldMkLst>
      </pc:sldChg>
      <pc:sldChg chg="del">
        <pc:chgData name="Hines, Andy" userId="ff0c0e51-9b87-4f94-af3a-75bf88f0e2c9" providerId="ADAL" clId="{A7B4C404-67BC-40A1-B2EB-222F4D02EA35}" dt="2023-03-09T22:46:57.986" v="0" actId="47"/>
        <pc:sldMkLst>
          <pc:docMk/>
          <pc:sldMk cId="4048860307" sldId="797"/>
        </pc:sldMkLst>
      </pc:sldChg>
      <pc:sldChg chg="del">
        <pc:chgData name="Hines, Andy" userId="ff0c0e51-9b87-4f94-af3a-75bf88f0e2c9" providerId="ADAL" clId="{A7B4C404-67BC-40A1-B2EB-222F4D02EA35}" dt="2023-03-09T22:47:01.532" v="1" actId="47"/>
        <pc:sldMkLst>
          <pc:docMk/>
          <pc:sldMk cId="820449820" sldId="798"/>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1A33DFF-2E99-4D95-9EC9-9F4079A7D8A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9EC1C6E-DCE4-42E4-B28E-2F56F623E7B9}">
      <dgm:prSet/>
      <dgm:spPr>
        <a:gradFill rotWithShape="0">
          <a:gsLst>
            <a:gs pos="0">
              <a:schemeClr val="accent1"/>
            </a:gs>
            <a:gs pos="69000">
              <a:schemeClr val="accent5"/>
            </a:gs>
          </a:gsLst>
          <a:lin ang="14400000" scaled="0"/>
        </a:gradFill>
      </dgm:spPr>
      <dgm:t>
        <a:bodyPr/>
        <a:lstStyle/>
        <a:p>
          <a:r>
            <a:rPr lang="en-US" b="0" i="0" baseline="0"/>
            <a:t>The Drivers</a:t>
          </a:r>
          <a:endParaRPr lang="en-US"/>
        </a:p>
      </dgm:t>
    </dgm:pt>
    <dgm:pt modelId="{944F0CC6-BF44-4DD6-9C56-2499E6B2775C}" type="parTrans" cxnId="{9055EC6E-9245-40A2-8AF1-3AC9B8A17D10}">
      <dgm:prSet/>
      <dgm:spPr/>
      <dgm:t>
        <a:bodyPr/>
        <a:lstStyle/>
        <a:p>
          <a:endParaRPr lang="en-US"/>
        </a:p>
      </dgm:t>
    </dgm:pt>
    <dgm:pt modelId="{ED6334A0-653E-4344-921F-69F849D1FECB}" type="sibTrans" cxnId="{9055EC6E-9245-40A2-8AF1-3AC9B8A17D10}">
      <dgm:prSet/>
      <dgm:spPr/>
      <dgm:t>
        <a:bodyPr/>
        <a:lstStyle/>
        <a:p>
          <a:endParaRPr lang="en-US"/>
        </a:p>
      </dgm:t>
    </dgm:pt>
    <dgm:pt modelId="{9A23D479-4573-468A-9B00-7C96A45C3CBF}">
      <dgm:prSet/>
      <dgm:spPr/>
      <dgm:t>
        <a:bodyPr/>
        <a:lstStyle/>
        <a:p>
          <a:r>
            <a:rPr lang="en-US" b="0" i="0" baseline="0"/>
            <a:t>Shifting values</a:t>
          </a:r>
          <a:endParaRPr lang="en-US"/>
        </a:p>
      </dgm:t>
    </dgm:pt>
    <dgm:pt modelId="{7B67D5C4-FC11-491A-96EF-9CAF03BB8DBE}" type="parTrans" cxnId="{48E407C7-9D0E-42A9-8BE7-72BC55F0561D}">
      <dgm:prSet/>
      <dgm:spPr/>
      <dgm:t>
        <a:bodyPr/>
        <a:lstStyle/>
        <a:p>
          <a:endParaRPr lang="en-US"/>
        </a:p>
      </dgm:t>
    </dgm:pt>
    <dgm:pt modelId="{22D8A697-DBB8-448E-8DAB-E772DA5F5E56}" type="sibTrans" cxnId="{48E407C7-9D0E-42A9-8BE7-72BC55F0561D}">
      <dgm:prSet/>
      <dgm:spPr/>
      <dgm:t>
        <a:bodyPr/>
        <a:lstStyle/>
        <a:p>
          <a:endParaRPr lang="en-US"/>
        </a:p>
      </dgm:t>
    </dgm:pt>
    <dgm:pt modelId="{FDACD201-44E4-42AF-B837-A08E9DA9D9C2}">
      <dgm:prSet/>
      <dgm:spPr/>
      <dgm:t>
        <a:bodyPr/>
        <a:lstStyle/>
        <a:p>
          <a:r>
            <a:rPr lang="en-US" b="0" i="0" baseline="0"/>
            <a:t>Technology acceleration</a:t>
          </a:r>
          <a:endParaRPr lang="en-US"/>
        </a:p>
      </dgm:t>
    </dgm:pt>
    <dgm:pt modelId="{969DD777-4E29-450B-B13E-B9342217313A}" type="parTrans" cxnId="{0B956973-8E2B-495A-9252-98AF50FB2BB2}">
      <dgm:prSet/>
      <dgm:spPr/>
      <dgm:t>
        <a:bodyPr/>
        <a:lstStyle/>
        <a:p>
          <a:endParaRPr lang="en-US"/>
        </a:p>
      </dgm:t>
    </dgm:pt>
    <dgm:pt modelId="{21889D19-900A-4F17-85D1-B81BDADBB0D7}" type="sibTrans" cxnId="{0B956973-8E2B-495A-9252-98AF50FB2BB2}">
      <dgm:prSet/>
      <dgm:spPr/>
      <dgm:t>
        <a:bodyPr/>
        <a:lstStyle/>
        <a:p>
          <a:endParaRPr lang="en-US"/>
        </a:p>
      </dgm:t>
    </dgm:pt>
    <dgm:pt modelId="{4D403A95-EA50-46E7-BFC4-DE4A480D8984}">
      <dgm:prSet/>
      <dgm:spPr/>
      <dgm:t>
        <a:bodyPr/>
        <a:lstStyle/>
        <a:p>
          <a:r>
            <a:rPr lang="en-US" b="0" i="0" baseline="0"/>
            <a:t>Inequality</a:t>
          </a:r>
          <a:endParaRPr lang="en-US"/>
        </a:p>
      </dgm:t>
    </dgm:pt>
    <dgm:pt modelId="{CC744E3B-3CD8-48EF-B46A-39036AAC7DA4}" type="parTrans" cxnId="{3F4FF0EB-D39D-4360-AB9A-C837C9B8364E}">
      <dgm:prSet/>
      <dgm:spPr/>
      <dgm:t>
        <a:bodyPr/>
        <a:lstStyle/>
        <a:p>
          <a:endParaRPr lang="en-US"/>
        </a:p>
      </dgm:t>
    </dgm:pt>
    <dgm:pt modelId="{A6F5347D-A8F6-4F7C-A67D-24F3D964CC65}" type="sibTrans" cxnId="{3F4FF0EB-D39D-4360-AB9A-C837C9B8364E}">
      <dgm:prSet/>
      <dgm:spPr/>
      <dgm:t>
        <a:bodyPr/>
        <a:lstStyle/>
        <a:p>
          <a:endParaRPr lang="en-US"/>
        </a:p>
      </dgm:t>
    </dgm:pt>
    <dgm:pt modelId="{1C275A95-6977-4929-B3EA-D857FA0475B2}">
      <dgm:prSet/>
      <dgm:spPr/>
      <dgm:t>
        <a:bodyPr/>
        <a:lstStyle/>
        <a:p>
          <a:r>
            <a:rPr lang="en-US" b="0" i="0" baseline="0" dirty="0"/>
            <a:t>Automation</a:t>
          </a:r>
          <a:endParaRPr lang="en-US" dirty="0"/>
        </a:p>
      </dgm:t>
    </dgm:pt>
    <dgm:pt modelId="{0C245B0B-F1AB-4B35-8AC6-3C38A8FD7341}" type="parTrans" cxnId="{55A5724E-EED9-47FF-BA8D-DC579A2B6A53}">
      <dgm:prSet/>
      <dgm:spPr/>
      <dgm:t>
        <a:bodyPr/>
        <a:lstStyle/>
        <a:p>
          <a:endParaRPr lang="en-US"/>
        </a:p>
      </dgm:t>
    </dgm:pt>
    <dgm:pt modelId="{3C18D6B3-7215-4B29-8389-8EA4945585D5}" type="sibTrans" cxnId="{55A5724E-EED9-47FF-BA8D-DC579A2B6A53}">
      <dgm:prSet/>
      <dgm:spPr/>
      <dgm:t>
        <a:bodyPr/>
        <a:lstStyle/>
        <a:p>
          <a:endParaRPr lang="en-US"/>
        </a:p>
      </dgm:t>
    </dgm:pt>
    <dgm:pt modelId="{CF996235-DE9C-48D4-BDDE-24CAD220E0F7}">
      <dgm:prSet/>
      <dgm:spPr/>
      <dgm:t>
        <a:bodyPr/>
        <a:lstStyle/>
        <a:p>
          <a:r>
            <a:rPr lang="en-US" b="0" i="0" baseline="0" dirty="0"/>
            <a:t>Stagnation</a:t>
          </a:r>
          <a:endParaRPr lang="en-US" dirty="0"/>
        </a:p>
      </dgm:t>
    </dgm:pt>
    <dgm:pt modelId="{97F1AF2A-1C20-45A0-B04B-CF9255961A42}" type="parTrans" cxnId="{9FF020AA-2D04-435A-8290-53AE7674F9D3}">
      <dgm:prSet/>
      <dgm:spPr/>
      <dgm:t>
        <a:bodyPr/>
        <a:lstStyle/>
        <a:p>
          <a:endParaRPr lang="en-US"/>
        </a:p>
      </dgm:t>
    </dgm:pt>
    <dgm:pt modelId="{F5646DA7-D6A5-4114-9B1C-8290C090DC21}" type="sibTrans" cxnId="{9FF020AA-2D04-435A-8290-53AE7674F9D3}">
      <dgm:prSet/>
      <dgm:spPr/>
      <dgm:t>
        <a:bodyPr/>
        <a:lstStyle/>
        <a:p>
          <a:endParaRPr lang="en-US"/>
        </a:p>
      </dgm:t>
    </dgm:pt>
    <dgm:pt modelId="{27AAF42E-3209-425D-9D92-554BA7E866AC}">
      <dgm:prSet/>
      <dgm:spPr/>
      <dgm:t>
        <a:bodyPr/>
        <a:lstStyle/>
        <a:p>
          <a:r>
            <a:rPr lang="en-US" b="0" i="0" baseline="0"/>
            <a:t>Climate and carrying capacity</a:t>
          </a:r>
          <a:endParaRPr lang="en-US"/>
        </a:p>
      </dgm:t>
    </dgm:pt>
    <dgm:pt modelId="{9E9E8B44-A66C-40BE-91A4-F68541D977CA}" type="parTrans" cxnId="{D42EF15D-400C-44D6-AF2A-BE9913870DDA}">
      <dgm:prSet/>
      <dgm:spPr/>
      <dgm:t>
        <a:bodyPr/>
        <a:lstStyle/>
        <a:p>
          <a:endParaRPr lang="en-US"/>
        </a:p>
      </dgm:t>
    </dgm:pt>
    <dgm:pt modelId="{31650835-0999-4E4E-B20C-365DAB9ED9B2}" type="sibTrans" cxnId="{D42EF15D-400C-44D6-AF2A-BE9913870DDA}">
      <dgm:prSet/>
      <dgm:spPr/>
      <dgm:t>
        <a:bodyPr/>
        <a:lstStyle/>
        <a:p>
          <a:endParaRPr lang="en-US"/>
        </a:p>
      </dgm:t>
    </dgm:pt>
    <dgm:pt modelId="{E3B35D0E-0365-44B5-A576-A95ED6B17684}">
      <dgm:prSet/>
      <dgm:spPr/>
      <dgm:t>
        <a:bodyPr/>
        <a:lstStyle/>
        <a:p>
          <a:r>
            <a:rPr lang="en-US" b="0" i="0" baseline="0"/>
            <a:t>Ineffective left</a:t>
          </a:r>
          <a:endParaRPr lang="en-US"/>
        </a:p>
      </dgm:t>
    </dgm:pt>
    <dgm:pt modelId="{54BAB9E9-622D-44EA-A1D2-7BA5DBC1E626}" type="parTrans" cxnId="{34DFFF01-F1A5-4F2B-BBF9-D768580F0A49}">
      <dgm:prSet/>
      <dgm:spPr/>
      <dgm:t>
        <a:bodyPr/>
        <a:lstStyle/>
        <a:p>
          <a:endParaRPr lang="en-US"/>
        </a:p>
      </dgm:t>
    </dgm:pt>
    <dgm:pt modelId="{51562C3B-BABD-4489-AE9E-348A5DBEFE1B}" type="sibTrans" cxnId="{34DFFF01-F1A5-4F2B-BBF9-D768580F0A49}">
      <dgm:prSet/>
      <dgm:spPr/>
      <dgm:t>
        <a:bodyPr/>
        <a:lstStyle/>
        <a:p>
          <a:endParaRPr lang="en-US"/>
        </a:p>
      </dgm:t>
    </dgm:pt>
    <dgm:pt modelId="{FFFA3098-D713-764A-8331-ECAEDCF64A20}" type="pres">
      <dgm:prSet presAssocID="{11A33DFF-2E99-4D95-9EC9-9F4079A7D8A6}" presName="linear" presStyleCnt="0">
        <dgm:presLayoutVars>
          <dgm:animLvl val="lvl"/>
          <dgm:resizeHandles val="exact"/>
        </dgm:presLayoutVars>
      </dgm:prSet>
      <dgm:spPr/>
    </dgm:pt>
    <dgm:pt modelId="{F264C790-0E1B-3546-ADB7-04D07E859149}" type="pres">
      <dgm:prSet presAssocID="{B9EC1C6E-DCE4-42E4-B28E-2F56F623E7B9}" presName="parentText" presStyleLbl="node1" presStyleIdx="0" presStyleCnt="1">
        <dgm:presLayoutVars>
          <dgm:chMax val="0"/>
          <dgm:bulletEnabled val="1"/>
        </dgm:presLayoutVars>
      </dgm:prSet>
      <dgm:spPr/>
    </dgm:pt>
    <dgm:pt modelId="{8CD44201-A2B8-9943-B9A2-D1CC7E15ADF7}" type="pres">
      <dgm:prSet presAssocID="{B9EC1C6E-DCE4-42E4-B28E-2F56F623E7B9}" presName="childText" presStyleLbl="revTx" presStyleIdx="0" presStyleCnt="1">
        <dgm:presLayoutVars>
          <dgm:bulletEnabled val="1"/>
        </dgm:presLayoutVars>
      </dgm:prSet>
      <dgm:spPr/>
    </dgm:pt>
  </dgm:ptLst>
  <dgm:cxnLst>
    <dgm:cxn modelId="{34DFFF01-F1A5-4F2B-BBF9-D768580F0A49}" srcId="{B9EC1C6E-DCE4-42E4-B28E-2F56F623E7B9}" destId="{E3B35D0E-0365-44B5-A576-A95ED6B17684}" srcOrd="6" destOrd="0" parTransId="{54BAB9E9-622D-44EA-A1D2-7BA5DBC1E626}" sibTransId="{51562C3B-BABD-4489-AE9E-348A5DBEFE1B}"/>
    <dgm:cxn modelId="{2C3FB705-D09B-3846-8E02-891F3E1C0FCA}" type="presOf" srcId="{9A23D479-4573-468A-9B00-7C96A45C3CBF}" destId="{8CD44201-A2B8-9943-B9A2-D1CC7E15ADF7}" srcOrd="0" destOrd="0" presId="urn:microsoft.com/office/officeart/2005/8/layout/vList2"/>
    <dgm:cxn modelId="{81B86524-48C6-DC44-B117-36B24B2EE031}" type="presOf" srcId="{E3B35D0E-0365-44B5-A576-A95ED6B17684}" destId="{8CD44201-A2B8-9943-B9A2-D1CC7E15ADF7}" srcOrd="0" destOrd="6" presId="urn:microsoft.com/office/officeart/2005/8/layout/vList2"/>
    <dgm:cxn modelId="{86032F34-D753-B24B-BD4A-40E0913B6F45}" type="presOf" srcId="{4D403A95-EA50-46E7-BFC4-DE4A480D8984}" destId="{8CD44201-A2B8-9943-B9A2-D1CC7E15ADF7}" srcOrd="0" destOrd="2" presId="urn:microsoft.com/office/officeart/2005/8/layout/vList2"/>
    <dgm:cxn modelId="{D42EF15D-400C-44D6-AF2A-BE9913870DDA}" srcId="{B9EC1C6E-DCE4-42E4-B28E-2F56F623E7B9}" destId="{27AAF42E-3209-425D-9D92-554BA7E866AC}" srcOrd="5" destOrd="0" parTransId="{9E9E8B44-A66C-40BE-91A4-F68541D977CA}" sibTransId="{31650835-0999-4E4E-B20C-365DAB9ED9B2}"/>
    <dgm:cxn modelId="{00411E60-AD0A-A148-8D17-2E1B679A0FD3}" type="presOf" srcId="{11A33DFF-2E99-4D95-9EC9-9F4079A7D8A6}" destId="{FFFA3098-D713-764A-8331-ECAEDCF64A20}" srcOrd="0" destOrd="0" presId="urn:microsoft.com/office/officeart/2005/8/layout/vList2"/>
    <dgm:cxn modelId="{44796744-1B46-B441-89D6-F1B671CF9D68}" type="presOf" srcId="{B9EC1C6E-DCE4-42E4-B28E-2F56F623E7B9}" destId="{F264C790-0E1B-3546-ADB7-04D07E859149}" srcOrd="0" destOrd="0" presId="urn:microsoft.com/office/officeart/2005/8/layout/vList2"/>
    <dgm:cxn modelId="{B11D9845-C717-794D-B71C-040B22FB2794}" type="presOf" srcId="{CF996235-DE9C-48D4-BDDE-24CAD220E0F7}" destId="{8CD44201-A2B8-9943-B9A2-D1CC7E15ADF7}" srcOrd="0" destOrd="4" presId="urn:microsoft.com/office/officeart/2005/8/layout/vList2"/>
    <dgm:cxn modelId="{55A5724E-EED9-47FF-BA8D-DC579A2B6A53}" srcId="{B9EC1C6E-DCE4-42E4-B28E-2F56F623E7B9}" destId="{1C275A95-6977-4929-B3EA-D857FA0475B2}" srcOrd="3" destOrd="0" parTransId="{0C245B0B-F1AB-4B35-8AC6-3C38A8FD7341}" sibTransId="{3C18D6B3-7215-4B29-8389-8EA4945585D5}"/>
    <dgm:cxn modelId="{9055EC6E-9245-40A2-8AF1-3AC9B8A17D10}" srcId="{11A33DFF-2E99-4D95-9EC9-9F4079A7D8A6}" destId="{B9EC1C6E-DCE4-42E4-B28E-2F56F623E7B9}" srcOrd="0" destOrd="0" parTransId="{944F0CC6-BF44-4DD6-9C56-2499E6B2775C}" sibTransId="{ED6334A0-653E-4344-921F-69F849D1FECB}"/>
    <dgm:cxn modelId="{F44A6D50-7E1B-F740-9885-9C7836CA0C5D}" type="presOf" srcId="{1C275A95-6977-4929-B3EA-D857FA0475B2}" destId="{8CD44201-A2B8-9943-B9A2-D1CC7E15ADF7}" srcOrd="0" destOrd="3" presId="urn:microsoft.com/office/officeart/2005/8/layout/vList2"/>
    <dgm:cxn modelId="{0B956973-8E2B-495A-9252-98AF50FB2BB2}" srcId="{B9EC1C6E-DCE4-42E4-B28E-2F56F623E7B9}" destId="{FDACD201-44E4-42AF-B837-A08E9DA9D9C2}" srcOrd="1" destOrd="0" parTransId="{969DD777-4E29-450B-B13E-B9342217313A}" sibTransId="{21889D19-900A-4F17-85D1-B81BDADBB0D7}"/>
    <dgm:cxn modelId="{11646B8F-D564-AA4C-86C2-2DE82087970D}" type="presOf" srcId="{27AAF42E-3209-425D-9D92-554BA7E866AC}" destId="{8CD44201-A2B8-9943-B9A2-D1CC7E15ADF7}" srcOrd="0" destOrd="5" presId="urn:microsoft.com/office/officeart/2005/8/layout/vList2"/>
    <dgm:cxn modelId="{9FF020AA-2D04-435A-8290-53AE7674F9D3}" srcId="{B9EC1C6E-DCE4-42E4-B28E-2F56F623E7B9}" destId="{CF996235-DE9C-48D4-BDDE-24CAD220E0F7}" srcOrd="4" destOrd="0" parTransId="{97F1AF2A-1C20-45A0-B04B-CF9255961A42}" sibTransId="{F5646DA7-D6A5-4114-9B1C-8290C090DC21}"/>
    <dgm:cxn modelId="{48E407C7-9D0E-42A9-8BE7-72BC55F0561D}" srcId="{B9EC1C6E-DCE4-42E4-B28E-2F56F623E7B9}" destId="{9A23D479-4573-468A-9B00-7C96A45C3CBF}" srcOrd="0" destOrd="0" parTransId="{7B67D5C4-FC11-491A-96EF-9CAF03BB8DBE}" sibTransId="{22D8A697-DBB8-448E-8DAB-E772DA5F5E56}"/>
    <dgm:cxn modelId="{79D1D7DC-D882-0447-A2F7-FE73B069CB68}" type="presOf" srcId="{FDACD201-44E4-42AF-B837-A08E9DA9D9C2}" destId="{8CD44201-A2B8-9943-B9A2-D1CC7E15ADF7}" srcOrd="0" destOrd="1" presId="urn:microsoft.com/office/officeart/2005/8/layout/vList2"/>
    <dgm:cxn modelId="{3F4FF0EB-D39D-4360-AB9A-C837C9B8364E}" srcId="{B9EC1C6E-DCE4-42E4-B28E-2F56F623E7B9}" destId="{4D403A95-EA50-46E7-BFC4-DE4A480D8984}" srcOrd="2" destOrd="0" parTransId="{CC744E3B-3CD8-48EF-B46A-39036AAC7DA4}" sibTransId="{A6F5347D-A8F6-4F7C-A67D-24F3D964CC65}"/>
    <dgm:cxn modelId="{06ADE0CC-0DFD-9449-8468-753F8C5F7F9F}" type="presParOf" srcId="{FFFA3098-D713-764A-8331-ECAEDCF64A20}" destId="{F264C790-0E1B-3546-ADB7-04D07E859149}" srcOrd="0" destOrd="0" presId="urn:microsoft.com/office/officeart/2005/8/layout/vList2"/>
    <dgm:cxn modelId="{276861EF-D6A3-934C-9D65-0ECAC69D44AD}" type="presParOf" srcId="{FFFA3098-D713-764A-8331-ECAEDCF64A20}" destId="{8CD44201-A2B8-9943-B9A2-D1CC7E15ADF7}"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65E898C-001A-49F4-9246-CC540433503D}" type="doc">
      <dgm:prSet loTypeId="urn:microsoft.com/office/officeart/2008/layout/HalfCircleOrganizationChart" loCatId="hierarchy" qsTypeId="urn:microsoft.com/office/officeart/2005/8/quickstyle/simple1" qsCatId="simple" csTypeId="urn:microsoft.com/office/officeart/2005/8/colors/accent1_2" csCatId="accent1" phldr="1"/>
      <dgm:spPr/>
      <dgm:t>
        <a:bodyPr/>
        <a:lstStyle/>
        <a:p>
          <a:endParaRPr lang="en-US"/>
        </a:p>
      </dgm:t>
    </dgm:pt>
    <dgm:pt modelId="{32A067A3-1721-40E3-89CC-B3FDB16D0B12}">
      <dgm:prSet phldrT="[Text]"/>
      <dgm:spPr/>
      <dgm:t>
        <a:bodyPr/>
        <a:lstStyle/>
        <a:p>
          <a:r>
            <a:rPr lang="en-US" dirty="0"/>
            <a:t>Growth Imperative</a:t>
          </a:r>
        </a:p>
      </dgm:t>
    </dgm:pt>
    <dgm:pt modelId="{BCE7A61B-66B2-40B2-85CA-14641A7C1EF4}" type="parTrans" cxnId="{E84BB1B0-E860-48CB-937B-FE8DA6430F8A}">
      <dgm:prSet/>
      <dgm:spPr/>
      <dgm:t>
        <a:bodyPr/>
        <a:lstStyle/>
        <a:p>
          <a:endParaRPr lang="en-US"/>
        </a:p>
      </dgm:t>
    </dgm:pt>
    <dgm:pt modelId="{40FEA540-83E1-43A0-832E-FB5E2858B0DC}" type="sibTrans" cxnId="{E84BB1B0-E860-48CB-937B-FE8DA6430F8A}">
      <dgm:prSet/>
      <dgm:spPr/>
      <dgm:t>
        <a:bodyPr/>
        <a:lstStyle/>
        <a:p>
          <a:endParaRPr lang="en-US"/>
        </a:p>
      </dgm:t>
    </dgm:pt>
    <dgm:pt modelId="{6CADFCAD-5101-4376-9527-E368C27DC03E}" type="asst">
      <dgm:prSet phldrT="[Text]"/>
      <dgm:spPr/>
      <dgm:t>
        <a:bodyPr/>
        <a:lstStyle/>
        <a:p>
          <a:r>
            <a:rPr lang="en-US" dirty="0"/>
            <a:t>Enclosure</a:t>
          </a:r>
        </a:p>
      </dgm:t>
    </dgm:pt>
    <dgm:pt modelId="{5A574341-66FC-43CD-846B-5DEA5FBB5759}" type="parTrans" cxnId="{96AE0FBF-0E71-4966-8DCA-83C47D210CCE}">
      <dgm:prSet/>
      <dgm:spPr/>
      <dgm:t>
        <a:bodyPr/>
        <a:lstStyle/>
        <a:p>
          <a:endParaRPr lang="en-US"/>
        </a:p>
      </dgm:t>
    </dgm:pt>
    <dgm:pt modelId="{9E454F9D-F9A1-419B-B995-2C6462C41442}" type="sibTrans" cxnId="{96AE0FBF-0E71-4966-8DCA-83C47D210CCE}">
      <dgm:prSet/>
      <dgm:spPr/>
      <dgm:t>
        <a:bodyPr/>
        <a:lstStyle/>
        <a:p>
          <a:endParaRPr lang="en-US"/>
        </a:p>
      </dgm:t>
    </dgm:pt>
    <dgm:pt modelId="{BAE7CB88-384B-4854-803C-D855E95AAD18}">
      <dgm:prSet phldrT="[Text]"/>
      <dgm:spPr/>
      <dgm:t>
        <a:bodyPr/>
        <a:lstStyle/>
        <a:p>
          <a:r>
            <a:rPr lang="en-US" dirty="0"/>
            <a:t>Financial Economy</a:t>
          </a:r>
        </a:p>
      </dgm:t>
    </dgm:pt>
    <dgm:pt modelId="{DDA80462-EDEA-4924-8D69-D50D4DFEBE8E}" type="parTrans" cxnId="{F25F2935-A829-44A3-B64C-8D1B13EB430B}">
      <dgm:prSet/>
      <dgm:spPr/>
      <dgm:t>
        <a:bodyPr/>
        <a:lstStyle/>
        <a:p>
          <a:endParaRPr lang="en-US"/>
        </a:p>
      </dgm:t>
    </dgm:pt>
    <dgm:pt modelId="{7B2DCB81-1CAF-4A6A-B334-68D0B5D9B80B}" type="sibTrans" cxnId="{F25F2935-A829-44A3-B64C-8D1B13EB430B}">
      <dgm:prSet/>
      <dgm:spPr/>
      <dgm:t>
        <a:bodyPr/>
        <a:lstStyle/>
        <a:p>
          <a:endParaRPr lang="en-US"/>
        </a:p>
      </dgm:t>
    </dgm:pt>
    <dgm:pt modelId="{292860A1-93D4-48F0-8C27-DEB44991E6A4}" type="asst">
      <dgm:prSet phldrT="[Text]"/>
      <dgm:spPr/>
      <dgm:t>
        <a:bodyPr/>
        <a:lstStyle/>
        <a:p>
          <a:r>
            <a:rPr lang="en-US" dirty="0"/>
            <a:t>Commodification</a:t>
          </a:r>
        </a:p>
      </dgm:t>
    </dgm:pt>
    <dgm:pt modelId="{E79CB903-5384-45A6-9406-ED05CEA243E6}" type="parTrans" cxnId="{30028D88-4690-4A71-86A8-4DE567A1C370}">
      <dgm:prSet/>
      <dgm:spPr/>
      <dgm:t>
        <a:bodyPr/>
        <a:lstStyle/>
        <a:p>
          <a:endParaRPr lang="en-US"/>
        </a:p>
      </dgm:t>
    </dgm:pt>
    <dgm:pt modelId="{CEEBFC06-3557-4003-ADC4-9F8B3F87B588}" type="sibTrans" cxnId="{30028D88-4690-4A71-86A8-4DE567A1C370}">
      <dgm:prSet/>
      <dgm:spPr/>
      <dgm:t>
        <a:bodyPr/>
        <a:lstStyle/>
        <a:p>
          <a:endParaRPr lang="en-US"/>
        </a:p>
      </dgm:t>
    </dgm:pt>
    <dgm:pt modelId="{42F1ABA2-2993-4041-9565-ABE936D381FA}">
      <dgm:prSet phldrT="[Text]"/>
      <dgm:spPr/>
      <dgm:t>
        <a:bodyPr/>
        <a:lstStyle/>
        <a:p>
          <a:r>
            <a:rPr lang="en-US"/>
            <a:t>Alternatives</a:t>
          </a:r>
          <a:endParaRPr lang="en-US" dirty="0"/>
        </a:p>
      </dgm:t>
    </dgm:pt>
    <dgm:pt modelId="{B773A53F-1D06-4CBC-B4F1-76324F84C073}" type="parTrans" cxnId="{EE00CFDB-F30B-40E0-A677-00D4BFC77440}">
      <dgm:prSet/>
      <dgm:spPr/>
      <dgm:t>
        <a:bodyPr/>
        <a:lstStyle/>
        <a:p>
          <a:endParaRPr lang="en-US"/>
        </a:p>
      </dgm:t>
    </dgm:pt>
    <dgm:pt modelId="{8C9220EB-6DF3-4F36-B0E4-D49CEBD7E93B}" type="sibTrans" cxnId="{EE00CFDB-F30B-40E0-A677-00D4BFC77440}">
      <dgm:prSet/>
      <dgm:spPr/>
      <dgm:t>
        <a:bodyPr/>
        <a:lstStyle/>
        <a:p>
          <a:endParaRPr lang="en-US"/>
        </a:p>
      </dgm:t>
    </dgm:pt>
    <dgm:pt modelId="{02436F85-F4E4-4B43-917F-83F58E55CC7D}" type="pres">
      <dgm:prSet presAssocID="{365E898C-001A-49F4-9246-CC540433503D}" presName="Name0" presStyleCnt="0">
        <dgm:presLayoutVars>
          <dgm:orgChart val="1"/>
          <dgm:chPref val="1"/>
          <dgm:dir/>
          <dgm:animOne val="branch"/>
          <dgm:animLvl val="lvl"/>
          <dgm:resizeHandles/>
        </dgm:presLayoutVars>
      </dgm:prSet>
      <dgm:spPr/>
    </dgm:pt>
    <dgm:pt modelId="{DEACA49C-B4E4-464D-8797-C17C816DDA7B}" type="pres">
      <dgm:prSet presAssocID="{32A067A3-1721-40E3-89CC-B3FDB16D0B12}" presName="hierRoot1" presStyleCnt="0">
        <dgm:presLayoutVars>
          <dgm:hierBranch val="init"/>
        </dgm:presLayoutVars>
      </dgm:prSet>
      <dgm:spPr/>
    </dgm:pt>
    <dgm:pt modelId="{EFD36B8F-102A-46EE-AA35-208956790CC2}" type="pres">
      <dgm:prSet presAssocID="{32A067A3-1721-40E3-89CC-B3FDB16D0B12}" presName="rootComposite1" presStyleCnt="0"/>
      <dgm:spPr/>
    </dgm:pt>
    <dgm:pt modelId="{58772AF7-5C19-4639-8D85-B34D5725DB4C}" type="pres">
      <dgm:prSet presAssocID="{32A067A3-1721-40E3-89CC-B3FDB16D0B12}" presName="rootText1" presStyleLbl="alignAcc1" presStyleIdx="0" presStyleCnt="0">
        <dgm:presLayoutVars>
          <dgm:chPref val="3"/>
        </dgm:presLayoutVars>
      </dgm:prSet>
      <dgm:spPr/>
    </dgm:pt>
    <dgm:pt modelId="{1B60F7F8-1D68-4698-AC74-4A9411A5D4C7}" type="pres">
      <dgm:prSet presAssocID="{32A067A3-1721-40E3-89CC-B3FDB16D0B12}" presName="topArc1" presStyleLbl="parChTrans1D1" presStyleIdx="0" presStyleCnt="10"/>
      <dgm:spPr/>
    </dgm:pt>
    <dgm:pt modelId="{3A06CBE2-F4CC-4E34-9BCB-9D801B78B8BB}" type="pres">
      <dgm:prSet presAssocID="{32A067A3-1721-40E3-89CC-B3FDB16D0B12}" presName="bottomArc1" presStyleLbl="parChTrans1D1" presStyleIdx="1" presStyleCnt="10"/>
      <dgm:spPr/>
    </dgm:pt>
    <dgm:pt modelId="{584ED892-6DE0-49A8-BE33-F2D6152BACB7}" type="pres">
      <dgm:prSet presAssocID="{32A067A3-1721-40E3-89CC-B3FDB16D0B12}" presName="topConnNode1" presStyleLbl="node1" presStyleIdx="0" presStyleCnt="0"/>
      <dgm:spPr/>
    </dgm:pt>
    <dgm:pt modelId="{0F9AF091-CCA7-4155-9857-F5D34872361B}" type="pres">
      <dgm:prSet presAssocID="{32A067A3-1721-40E3-89CC-B3FDB16D0B12}" presName="hierChild2" presStyleCnt="0"/>
      <dgm:spPr/>
    </dgm:pt>
    <dgm:pt modelId="{E585F724-A490-4868-B869-E113A02551FE}" type="pres">
      <dgm:prSet presAssocID="{DDA80462-EDEA-4924-8D69-D50D4DFEBE8E}" presName="Name28" presStyleLbl="parChTrans1D2" presStyleIdx="0" presStyleCnt="4"/>
      <dgm:spPr/>
    </dgm:pt>
    <dgm:pt modelId="{DD6791C9-AD14-4814-80CF-3EEEABE18918}" type="pres">
      <dgm:prSet presAssocID="{BAE7CB88-384B-4854-803C-D855E95AAD18}" presName="hierRoot2" presStyleCnt="0">
        <dgm:presLayoutVars>
          <dgm:hierBranch val="init"/>
        </dgm:presLayoutVars>
      </dgm:prSet>
      <dgm:spPr/>
    </dgm:pt>
    <dgm:pt modelId="{A14798A2-AECE-4488-ABC3-E5B81D131174}" type="pres">
      <dgm:prSet presAssocID="{BAE7CB88-384B-4854-803C-D855E95AAD18}" presName="rootComposite2" presStyleCnt="0"/>
      <dgm:spPr/>
    </dgm:pt>
    <dgm:pt modelId="{534AFAFD-203C-489A-980F-5EF733D4ABF9}" type="pres">
      <dgm:prSet presAssocID="{BAE7CB88-384B-4854-803C-D855E95AAD18}" presName="rootText2" presStyleLbl="alignAcc1" presStyleIdx="0" presStyleCnt="0">
        <dgm:presLayoutVars>
          <dgm:chPref val="3"/>
        </dgm:presLayoutVars>
      </dgm:prSet>
      <dgm:spPr/>
    </dgm:pt>
    <dgm:pt modelId="{F78C9F3C-BE7F-4078-BB30-6F7DF3DAD5C7}" type="pres">
      <dgm:prSet presAssocID="{BAE7CB88-384B-4854-803C-D855E95AAD18}" presName="topArc2" presStyleLbl="parChTrans1D1" presStyleIdx="2" presStyleCnt="10"/>
      <dgm:spPr/>
    </dgm:pt>
    <dgm:pt modelId="{7AE1B149-1EBF-4464-A724-AE8E4DA10977}" type="pres">
      <dgm:prSet presAssocID="{BAE7CB88-384B-4854-803C-D855E95AAD18}" presName="bottomArc2" presStyleLbl="parChTrans1D1" presStyleIdx="3" presStyleCnt="10"/>
      <dgm:spPr/>
    </dgm:pt>
    <dgm:pt modelId="{327A98D5-93DE-4CAE-A101-2B76FBF68129}" type="pres">
      <dgm:prSet presAssocID="{BAE7CB88-384B-4854-803C-D855E95AAD18}" presName="topConnNode2" presStyleLbl="node2" presStyleIdx="0" presStyleCnt="0"/>
      <dgm:spPr/>
    </dgm:pt>
    <dgm:pt modelId="{E188DEA0-EC30-4E54-A644-3A0E25E54990}" type="pres">
      <dgm:prSet presAssocID="{BAE7CB88-384B-4854-803C-D855E95AAD18}" presName="hierChild4" presStyleCnt="0"/>
      <dgm:spPr/>
    </dgm:pt>
    <dgm:pt modelId="{E8A3970A-CD20-46EC-A441-937267CC3D14}" type="pres">
      <dgm:prSet presAssocID="{BAE7CB88-384B-4854-803C-D855E95AAD18}" presName="hierChild5" presStyleCnt="0"/>
      <dgm:spPr/>
    </dgm:pt>
    <dgm:pt modelId="{1BCE275B-6DD4-4F41-9CD1-9D580996A312}" type="pres">
      <dgm:prSet presAssocID="{B773A53F-1D06-4CBC-B4F1-76324F84C073}" presName="Name28" presStyleLbl="parChTrans1D2" presStyleIdx="1" presStyleCnt="4"/>
      <dgm:spPr/>
    </dgm:pt>
    <dgm:pt modelId="{A8EA42F0-380D-415B-A713-306B276336F2}" type="pres">
      <dgm:prSet presAssocID="{42F1ABA2-2993-4041-9565-ABE936D381FA}" presName="hierRoot2" presStyleCnt="0">
        <dgm:presLayoutVars>
          <dgm:hierBranch val="init"/>
        </dgm:presLayoutVars>
      </dgm:prSet>
      <dgm:spPr/>
    </dgm:pt>
    <dgm:pt modelId="{F617C0E5-955B-47EB-9BD8-0F285F442786}" type="pres">
      <dgm:prSet presAssocID="{42F1ABA2-2993-4041-9565-ABE936D381FA}" presName="rootComposite2" presStyleCnt="0"/>
      <dgm:spPr/>
    </dgm:pt>
    <dgm:pt modelId="{FCB4FD27-00C4-468C-9492-5C4A5FAED6AD}" type="pres">
      <dgm:prSet presAssocID="{42F1ABA2-2993-4041-9565-ABE936D381FA}" presName="rootText2" presStyleLbl="alignAcc1" presStyleIdx="0" presStyleCnt="0">
        <dgm:presLayoutVars>
          <dgm:chPref val="3"/>
        </dgm:presLayoutVars>
      </dgm:prSet>
      <dgm:spPr/>
    </dgm:pt>
    <dgm:pt modelId="{ED78963A-B128-44AC-83FF-88CCB47754DF}" type="pres">
      <dgm:prSet presAssocID="{42F1ABA2-2993-4041-9565-ABE936D381FA}" presName="topArc2" presStyleLbl="parChTrans1D1" presStyleIdx="4" presStyleCnt="10"/>
      <dgm:spPr/>
    </dgm:pt>
    <dgm:pt modelId="{A1917D0B-00EA-4459-94F3-860FFD7142D4}" type="pres">
      <dgm:prSet presAssocID="{42F1ABA2-2993-4041-9565-ABE936D381FA}" presName="bottomArc2" presStyleLbl="parChTrans1D1" presStyleIdx="5" presStyleCnt="10"/>
      <dgm:spPr/>
    </dgm:pt>
    <dgm:pt modelId="{A326E0BF-C3B1-4858-8022-7EDECAE97061}" type="pres">
      <dgm:prSet presAssocID="{42F1ABA2-2993-4041-9565-ABE936D381FA}" presName="topConnNode2" presStyleLbl="node2" presStyleIdx="0" presStyleCnt="0"/>
      <dgm:spPr/>
    </dgm:pt>
    <dgm:pt modelId="{32AE550D-2FB5-4A89-A868-EDEA162C7911}" type="pres">
      <dgm:prSet presAssocID="{42F1ABA2-2993-4041-9565-ABE936D381FA}" presName="hierChild4" presStyleCnt="0"/>
      <dgm:spPr/>
    </dgm:pt>
    <dgm:pt modelId="{865A1CD6-2564-459E-8E01-6729B423134A}" type="pres">
      <dgm:prSet presAssocID="{42F1ABA2-2993-4041-9565-ABE936D381FA}" presName="hierChild5" presStyleCnt="0"/>
      <dgm:spPr/>
    </dgm:pt>
    <dgm:pt modelId="{A4D9B7F1-7DDF-459B-A082-3349B02ACA7A}" type="pres">
      <dgm:prSet presAssocID="{32A067A3-1721-40E3-89CC-B3FDB16D0B12}" presName="hierChild3" presStyleCnt="0"/>
      <dgm:spPr/>
    </dgm:pt>
    <dgm:pt modelId="{42B28C88-D3DC-497C-B375-632B1D7234B0}" type="pres">
      <dgm:prSet presAssocID="{5A574341-66FC-43CD-846B-5DEA5FBB5759}" presName="Name101" presStyleLbl="parChTrans1D2" presStyleIdx="2" presStyleCnt="4"/>
      <dgm:spPr/>
    </dgm:pt>
    <dgm:pt modelId="{A8DFB087-3703-4F59-8114-11F119521DFD}" type="pres">
      <dgm:prSet presAssocID="{6CADFCAD-5101-4376-9527-E368C27DC03E}" presName="hierRoot3" presStyleCnt="0">
        <dgm:presLayoutVars>
          <dgm:hierBranch val="init"/>
        </dgm:presLayoutVars>
      </dgm:prSet>
      <dgm:spPr/>
    </dgm:pt>
    <dgm:pt modelId="{C16E9489-41DA-47F1-9047-FF27DC6861EA}" type="pres">
      <dgm:prSet presAssocID="{6CADFCAD-5101-4376-9527-E368C27DC03E}" presName="rootComposite3" presStyleCnt="0"/>
      <dgm:spPr/>
    </dgm:pt>
    <dgm:pt modelId="{0D54CEB5-73CD-4EC2-A340-CDF4F8C6CD0D}" type="pres">
      <dgm:prSet presAssocID="{6CADFCAD-5101-4376-9527-E368C27DC03E}" presName="rootText3" presStyleLbl="alignAcc1" presStyleIdx="0" presStyleCnt="0">
        <dgm:presLayoutVars>
          <dgm:chPref val="3"/>
        </dgm:presLayoutVars>
      </dgm:prSet>
      <dgm:spPr/>
    </dgm:pt>
    <dgm:pt modelId="{46DFC0BC-18E4-4E8F-9C61-2CE785AABDAC}" type="pres">
      <dgm:prSet presAssocID="{6CADFCAD-5101-4376-9527-E368C27DC03E}" presName="topArc3" presStyleLbl="parChTrans1D1" presStyleIdx="6" presStyleCnt="10"/>
      <dgm:spPr/>
    </dgm:pt>
    <dgm:pt modelId="{C875C8BC-50DD-4B43-99B6-601A14AAE417}" type="pres">
      <dgm:prSet presAssocID="{6CADFCAD-5101-4376-9527-E368C27DC03E}" presName="bottomArc3" presStyleLbl="parChTrans1D1" presStyleIdx="7" presStyleCnt="10"/>
      <dgm:spPr/>
    </dgm:pt>
    <dgm:pt modelId="{E63BA943-3FE5-4D97-BEDB-CE9EB214B804}" type="pres">
      <dgm:prSet presAssocID="{6CADFCAD-5101-4376-9527-E368C27DC03E}" presName="topConnNode3" presStyleLbl="asst1" presStyleIdx="0" presStyleCnt="0"/>
      <dgm:spPr/>
    </dgm:pt>
    <dgm:pt modelId="{EE683DE9-AB16-4230-86F7-A801AD45EC7A}" type="pres">
      <dgm:prSet presAssocID="{6CADFCAD-5101-4376-9527-E368C27DC03E}" presName="hierChild6" presStyleCnt="0"/>
      <dgm:spPr/>
    </dgm:pt>
    <dgm:pt modelId="{842F49CF-C1D4-4FD2-AA49-F22D9186E8F8}" type="pres">
      <dgm:prSet presAssocID="{6CADFCAD-5101-4376-9527-E368C27DC03E}" presName="hierChild7" presStyleCnt="0"/>
      <dgm:spPr/>
    </dgm:pt>
    <dgm:pt modelId="{5CF34603-47C9-473D-9B26-17AA17168CD9}" type="pres">
      <dgm:prSet presAssocID="{E79CB903-5384-45A6-9406-ED05CEA243E6}" presName="Name101" presStyleLbl="parChTrans1D2" presStyleIdx="3" presStyleCnt="4"/>
      <dgm:spPr/>
    </dgm:pt>
    <dgm:pt modelId="{A6DB7339-32D3-4B3A-BBC1-F501A0DC7949}" type="pres">
      <dgm:prSet presAssocID="{292860A1-93D4-48F0-8C27-DEB44991E6A4}" presName="hierRoot3" presStyleCnt="0">
        <dgm:presLayoutVars>
          <dgm:hierBranch val="init"/>
        </dgm:presLayoutVars>
      </dgm:prSet>
      <dgm:spPr/>
    </dgm:pt>
    <dgm:pt modelId="{8C3E4E4C-3515-4082-B329-96A01CE0299B}" type="pres">
      <dgm:prSet presAssocID="{292860A1-93D4-48F0-8C27-DEB44991E6A4}" presName="rootComposite3" presStyleCnt="0"/>
      <dgm:spPr/>
    </dgm:pt>
    <dgm:pt modelId="{F54736B1-B4F8-4F81-A94A-30027FAC45BA}" type="pres">
      <dgm:prSet presAssocID="{292860A1-93D4-48F0-8C27-DEB44991E6A4}" presName="rootText3" presStyleLbl="alignAcc1" presStyleIdx="0" presStyleCnt="0">
        <dgm:presLayoutVars>
          <dgm:chPref val="3"/>
        </dgm:presLayoutVars>
      </dgm:prSet>
      <dgm:spPr/>
    </dgm:pt>
    <dgm:pt modelId="{0E87D745-FF81-450A-A5D0-229E66DF56EB}" type="pres">
      <dgm:prSet presAssocID="{292860A1-93D4-48F0-8C27-DEB44991E6A4}" presName="topArc3" presStyleLbl="parChTrans1D1" presStyleIdx="8" presStyleCnt="10"/>
      <dgm:spPr/>
    </dgm:pt>
    <dgm:pt modelId="{AE33767C-D58F-439A-AEED-1ED7C3FEBE1A}" type="pres">
      <dgm:prSet presAssocID="{292860A1-93D4-48F0-8C27-DEB44991E6A4}" presName="bottomArc3" presStyleLbl="parChTrans1D1" presStyleIdx="9" presStyleCnt="10"/>
      <dgm:spPr/>
    </dgm:pt>
    <dgm:pt modelId="{E4EEDE7D-3FBA-4E1F-8626-6E0C7478A056}" type="pres">
      <dgm:prSet presAssocID="{292860A1-93D4-48F0-8C27-DEB44991E6A4}" presName="topConnNode3" presStyleLbl="asst1" presStyleIdx="0" presStyleCnt="0"/>
      <dgm:spPr/>
    </dgm:pt>
    <dgm:pt modelId="{6D3950A9-529F-4700-AE01-D614C9D5FDB3}" type="pres">
      <dgm:prSet presAssocID="{292860A1-93D4-48F0-8C27-DEB44991E6A4}" presName="hierChild6" presStyleCnt="0"/>
      <dgm:spPr/>
    </dgm:pt>
    <dgm:pt modelId="{520B7916-6479-4E5C-8ECF-C923AF78FDA6}" type="pres">
      <dgm:prSet presAssocID="{292860A1-93D4-48F0-8C27-DEB44991E6A4}" presName="hierChild7" presStyleCnt="0"/>
      <dgm:spPr/>
    </dgm:pt>
  </dgm:ptLst>
  <dgm:cxnLst>
    <dgm:cxn modelId="{61B9E309-A2DE-423A-BA9E-E125330CFBBF}" type="presOf" srcId="{E79CB903-5384-45A6-9406-ED05CEA243E6}" destId="{5CF34603-47C9-473D-9B26-17AA17168CD9}" srcOrd="0" destOrd="0" presId="urn:microsoft.com/office/officeart/2008/layout/HalfCircleOrganizationChart"/>
    <dgm:cxn modelId="{E4EDA61D-C322-4104-9E94-E228486A0742}" type="presOf" srcId="{6CADFCAD-5101-4376-9527-E368C27DC03E}" destId="{E63BA943-3FE5-4D97-BEDB-CE9EB214B804}" srcOrd="1" destOrd="0" presId="urn:microsoft.com/office/officeart/2008/layout/HalfCircleOrganizationChart"/>
    <dgm:cxn modelId="{6FA75B23-B581-427C-A460-FECC73C4BD03}" type="presOf" srcId="{365E898C-001A-49F4-9246-CC540433503D}" destId="{02436F85-F4E4-4B43-917F-83F58E55CC7D}" srcOrd="0" destOrd="0" presId="urn:microsoft.com/office/officeart/2008/layout/HalfCircleOrganizationChart"/>
    <dgm:cxn modelId="{8F067D2E-13C2-46CF-A16C-ACABD4AD822B}" type="presOf" srcId="{32A067A3-1721-40E3-89CC-B3FDB16D0B12}" destId="{584ED892-6DE0-49A8-BE33-F2D6152BACB7}" srcOrd="1" destOrd="0" presId="urn:microsoft.com/office/officeart/2008/layout/HalfCircleOrganizationChart"/>
    <dgm:cxn modelId="{F25F2935-A829-44A3-B64C-8D1B13EB430B}" srcId="{32A067A3-1721-40E3-89CC-B3FDB16D0B12}" destId="{BAE7CB88-384B-4854-803C-D855E95AAD18}" srcOrd="2" destOrd="0" parTransId="{DDA80462-EDEA-4924-8D69-D50D4DFEBE8E}" sibTransId="{7B2DCB81-1CAF-4A6A-B334-68D0B5D9B80B}"/>
    <dgm:cxn modelId="{36140B3C-D2D2-4742-A200-F5E387F94FC7}" type="presOf" srcId="{292860A1-93D4-48F0-8C27-DEB44991E6A4}" destId="{F54736B1-B4F8-4F81-A94A-30027FAC45BA}" srcOrd="0" destOrd="0" presId="urn:microsoft.com/office/officeart/2008/layout/HalfCircleOrganizationChart"/>
    <dgm:cxn modelId="{9CC4FA68-CEC9-4720-A803-6AADC42DD7A9}" type="presOf" srcId="{32A067A3-1721-40E3-89CC-B3FDB16D0B12}" destId="{58772AF7-5C19-4639-8D85-B34D5725DB4C}" srcOrd="0" destOrd="0" presId="urn:microsoft.com/office/officeart/2008/layout/HalfCircleOrganizationChart"/>
    <dgm:cxn modelId="{D736027A-4A1E-4B85-BCCE-B8B4D4F1B206}" type="presOf" srcId="{5A574341-66FC-43CD-846B-5DEA5FBB5759}" destId="{42B28C88-D3DC-497C-B375-632B1D7234B0}" srcOrd="0" destOrd="0" presId="urn:microsoft.com/office/officeart/2008/layout/HalfCircleOrganizationChart"/>
    <dgm:cxn modelId="{184FE681-DDB7-40E4-B702-595D088851CA}" type="presOf" srcId="{DDA80462-EDEA-4924-8D69-D50D4DFEBE8E}" destId="{E585F724-A490-4868-B869-E113A02551FE}" srcOrd="0" destOrd="0" presId="urn:microsoft.com/office/officeart/2008/layout/HalfCircleOrganizationChart"/>
    <dgm:cxn modelId="{61C22C86-C778-43F6-BACE-C5AB599C3BA1}" type="presOf" srcId="{B773A53F-1D06-4CBC-B4F1-76324F84C073}" destId="{1BCE275B-6DD4-4F41-9CD1-9D580996A312}" srcOrd="0" destOrd="0" presId="urn:microsoft.com/office/officeart/2008/layout/HalfCircleOrganizationChart"/>
    <dgm:cxn modelId="{30028D88-4690-4A71-86A8-4DE567A1C370}" srcId="{32A067A3-1721-40E3-89CC-B3FDB16D0B12}" destId="{292860A1-93D4-48F0-8C27-DEB44991E6A4}" srcOrd="1" destOrd="0" parTransId="{E79CB903-5384-45A6-9406-ED05CEA243E6}" sibTransId="{CEEBFC06-3557-4003-ADC4-9F8B3F87B588}"/>
    <dgm:cxn modelId="{9DC40F98-565B-4C9C-BE04-2BCA3A1AF220}" type="presOf" srcId="{BAE7CB88-384B-4854-803C-D855E95AAD18}" destId="{534AFAFD-203C-489A-980F-5EF733D4ABF9}" srcOrd="0" destOrd="0" presId="urn:microsoft.com/office/officeart/2008/layout/HalfCircleOrganizationChart"/>
    <dgm:cxn modelId="{E9C96FA5-7217-4F77-8E65-7BFC13AF1421}" type="presOf" srcId="{6CADFCAD-5101-4376-9527-E368C27DC03E}" destId="{0D54CEB5-73CD-4EC2-A340-CDF4F8C6CD0D}" srcOrd="0" destOrd="0" presId="urn:microsoft.com/office/officeart/2008/layout/HalfCircleOrganizationChart"/>
    <dgm:cxn modelId="{E84BB1B0-E860-48CB-937B-FE8DA6430F8A}" srcId="{365E898C-001A-49F4-9246-CC540433503D}" destId="{32A067A3-1721-40E3-89CC-B3FDB16D0B12}" srcOrd="0" destOrd="0" parTransId="{BCE7A61B-66B2-40B2-85CA-14641A7C1EF4}" sibTransId="{40FEA540-83E1-43A0-832E-FB5E2858B0DC}"/>
    <dgm:cxn modelId="{96AE0FBF-0E71-4966-8DCA-83C47D210CCE}" srcId="{32A067A3-1721-40E3-89CC-B3FDB16D0B12}" destId="{6CADFCAD-5101-4376-9527-E368C27DC03E}" srcOrd="0" destOrd="0" parTransId="{5A574341-66FC-43CD-846B-5DEA5FBB5759}" sibTransId="{9E454F9D-F9A1-419B-B995-2C6462C41442}"/>
    <dgm:cxn modelId="{CB2E32C3-6AB1-444F-8853-31C4211BF380}" type="presOf" srcId="{BAE7CB88-384B-4854-803C-D855E95AAD18}" destId="{327A98D5-93DE-4CAE-A101-2B76FBF68129}" srcOrd="1" destOrd="0" presId="urn:microsoft.com/office/officeart/2008/layout/HalfCircleOrganizationChart"/>
    <dgm:cxn modelId="{2B9D44CF-122C-4F67-83B3-A877468B564E}" type="presOf" srcId="{292860A1-93D4-48F0-8C27-DEB44991E6A4}" destId="{E4EEDE7D-3FBA-4E1F-8626-6E0C7478A056}" srcOrd="1" destOrd="0" presId="urn:microsoft.com/office/officeart/2008/layout/HalfCircleOrganizationChart"/>
    <dgm:cxn modelId="{EE00CFDB-F30B-40E0-A677-00D4BFC77440}" srcId="{32A067A3-1721-40E3-89CC-B3FDB16D0B12}" destId="{42F1ABA2-2993-4041-9565-ABE936D381FA}" srcOrd="3" destOrd="0" parTransId="{B773A53F-1D06-4CBC-B4F1-76324F84C073}" sibTransId="{8C9220EB-6DF3-4F36-B0E4-D49CEBD7E93B}"/>
    <dgm:cxn modelId="{2CCB9DF0-5B9B-4E26-BD94-37A78DF2A256}" type="presOf" srcId="{42F1ABA2-2993-4041-9565-ABE936D381FA}" destId="{A326E0BF-C3B1-4858-8022-7EDECAE97061}" srcOrd="1" destOrd="0" presId="urn:microsoft.com/office/officeart/2008/layout/HalfCircleOrganizationChart"/>
    <dgm:cxn modelId="{4345A9FB-52E1-4B76-B901-74C7345CCDF0}" type="presOf" srcId="{42F1ABA2-2993-4041-9565-ABE936D381FA}" destId="{FCB4FD27-00C4-468C-9492-5C4A5FAED6AD}" srcOrd="0" destOrd="0" presId="urn:microsoft.com/office/officeart/2008/layout/HalfCircleOrganizationChart"/>
    <dgm:cxn modelId="{6E1D4A0B-41BA-4619-891B-D46C3C2FA480}" type="presParOf" srcId="{02436F85-F4E4-4B43-917F-83F58E55CC7D}" destId="{DEACA49C-B4E4-464D-8797-C17C816DDA7B}" srcOrd="0" destOrd="0" presId="urn:microsoft.com/office/officeart/2008/layout/HalfCircleOrganizationChart"/>
    <dgm:cxn modelId="{0C43644A-B58D-4F4A-95E6-E951F2963E1F}" type="presParOf" srcId="{DEACA49C-B4E4-464D-8797-C17C816DDA7B}" destId="{EFD36B8F-102A-46EE-AA35-208956790CC2}" srcOrd="0" destOrd="0" presId="urn:microsoft.com/office/officeart/2008/layout/HalfCircleOrganizationChart"/>
    <dgm:cxn modelId="{C8223E72-A58A-4C74-9FCC-3FF362D8C8D7}" type="presParOf" srcId="{EFD36B8F-102A-46EE-AA35-208956790CC2}" destId="{58772AF7-5C19-4639-8D85-B34D5725DB4C}" srcOrd="0" destOrd="0" presId="urn:microsoft.com/office/officeart/2008/layout/HalfCircleOrganizationChart"/>
    <dgm:cxn modelId="{7C3C61F2-1A94-468F-9F31-9EE9BA43E94C}" type="presParOf" srcId="{EFD36B8F-102A-46EE-AA35-208956790CC2}" destId="{1B60F7F8-1D68-4698-AC74-4A9411A5D4C7}" srcOrd="1" destOrd="0" presId="urn:microsoft.com/office/officeart/2008/layout/HalfCircleOrganizationChart"/>
    <dgm:cxn modelId="{05597275-1D13-4E21-BA9C-D96ADBBB2150}" type="presParOf" srcId="{EFD36B8F-102A-46EE-AA35-208956790CC2}" destId="{3A06CBE2-F4CC-4E34-9BCB-9D801B78B8BB}" srcOrd="2" destOrd="0" presId="urn:microsoft.com/office/officeart/2008/layout/HalfCircleOrganizationChart"/>
    <dgm:cxn modelId="{B9B6AD15-5E56-4489-BB49-F4C12E2683D8}" type="presParOf" srcId="{EFD36B8F-102A-46EE-AA35-208956790CC2}" destId="{584ED892-6DE0-49A8-BE33-F2D6152BACB7}" srcOrd="3" destOrd="0" presId="urn:microsoft.com/office/officeart/2008/layout/HalfCircleOrganizationChart"/>
    <dgm:cxn modelId="{7BC513BE-EEE0-43BA-80C0-9B5391CF5AC1}" type="presParOf" srcId="{DEACA49C-B4E4-464D-8797-C17C816DDA7B}" destId="{0F9AF091-CCA7-4155-9857-F5D34872361B}" srcOrd="1" destOrd="0" presId="urn:microsoft.com/office/officeart/2008/layout/HalfCircleOrganizationChart"/>
    <dgm:cxn modelId="{F142F503-7786-44BE-B96C-76C4F4BE606C}" type="presParOf" srcId="{0F9AF091-CCA7-4155-9857-F5D34872361B}" destId="{E585F724-A490-4868-B869-E113A02551FE}" srcOrd="0" destOrd="0" presId="urn:microsoft.com/office/officeart/2008/layout/HalfCircleOrganizationChart"/>
    <dgm:cxn modelId="{76E1DEEC-7840-41C0-8D4B-B3FFFD9F84D1}" type="presParOf" srcId="{0F9AF091-CCA7-4155-9857-F5D34872361B}" destId="{DD6791C9-AD14-4814-80CF-3EEEABE18918}" srcOrd="1" destOrd="0" presId="urn:microsoft.com/office/officeart/2008/layout/HalfCircleOrganizationChart"/>
    <dgm:cxn modelId="{4E0FDD00-0BD7-4275-89FA-9195EE0E5265}" type="presParOf" srcId="{DD6791C9-AD14-4814-80CF-3EEEABE18918}" destId="{A14798A2-AECE-4488-ABC3-E5B81D131174}" srcOrd="0" destOrd="0" presId="urn:microsoft.com/office/officeart/2008/layout/HalfCircleOrganizationChart"/>
    <dgm:cxn modelId="{BBB58274-7B82-4494-BF19-F1E7C93D7060}" type="presParOf" srcId="{A14798A2-AECE-4488-ABC3-E5B81D131174}" destId="{534AFAFD-203C-489A-980F-5EF733D4ABF9}" srcOrd="0" destOrd="0" presId="urn:microsoft.com/office/officeart/2008/layout/HalfCircleOrganizationChart"/>
    <dgm:cxn modelId="{C13290E5-2AEC-4769-A998-7894376C9496}" type="presParOf" srcId="{A14798A2-AECE-4488-ABC3-E5B81D131174}" destId="{F78C9F3C-BE7F-4078-BB30-6F7DF3DAD5C7}" srcOrd="1" destOrd="0" presId="urn:microsoft.com/office/officeart/2008/layout/HalfCircleOrganizationChart"/>
    <dgm:cxn modelId="{2F257F8E-1A1F-4454-98FE-78CAC3B4DBB2}" type="presParOf" srcId="{A14798A2-AECE-4488-ABC3-E5B81D131174}" destId="{7AE1B149-1EBF-4464-A724-AE8E4DA10977}" srcOrd="2" destOrd="0" presId="urn:microsoft.com/office/officeart/2008/layout/HalfCircleOrganizationChart"/>
    <dgm:cxn modelId="{52CDE1E0-E19E-4AC7-80B3-214853D9D299}" type="presParOf" srcId="{A14798A2-AECE-4488-ABC3-E5B81D131174}" destId="{327A98D5-93DE-4CAE-A101-2B76FBF68129}" srcOrd="3" destOrd="0" presId="urn:microsoft.com/office/officeart/2008/layout/HalfCircleOrganizationChart"/>
    <dgm:cxn modelId="{53756AA5-1C38-4B89-A1FB-856A0D6FDE6B}" type="presParOf" srcId="{DD6791C9-AD14-4814-80CF-3EEEABE18918}" destId="{E188DEA0-EC30-4E54-A644-3A0E25E54990}" srcOrd="1" destOrd="0" presId="urn:microsoft.com/office/officeart/2008/layout/HalfCircleOrganizationChart"/>
    <dgm:cxn modelId="{3ABF96B9-5CEE-4988-B740-3D26659AE8B0}" type="presParOf" srcId="{DD6791C9-AD14-4814-80CF-3EEEABE18918}" destId="{E8A3970A-CD20-46EC-A441-937267CC3D14}" srcOrd="2" destOrd="0" presId="urn:microsoft.com/office/officeart/2008/layout/HalfCircleOrganizationChart"/>
    <dgm:cxn modelId="{679AEFB7-A487-4C96-B9A8-AACAD288E9DD}" type="presParOf" srcId="{0F9AF091-CCA7-4155-9857-F5D34872361B}" destId="{1BCE275B-6DD4-4F41-9CD1-9D580996A312}" srcOrd="2" destOrd="0" presId="urn:microsoft.com/office/officeart/2008/layout/HalfCircleOrganizationChart"/>
    <dgm:cxn modelId="{FFC33A72-D1AE-4768-A332-048FBA126DBC}" type="presParOf" srcId="{0F9AF091-CCA7-4155-9857-F5D34872361B}" destId="{A8EA42F0-380D-415B-A713-306B276336F2}" srcOrd="3" destOrd="0" presId="urn:microsoft.com/office/officeart/2008/layout/HalfCircleOrganizationChart"/>
    <dgm:cxn modelId="{9207AAA2-1F06-4E8F-997A-0F9065BF3C48}" type="presParOf" srcId="{A8EA42F0-380D-415B-A713-306B276336F2}" destId="{F617C0E5-955B-47EB-9BD8-0F285F442786}" srcOrd="0" destOrd="0" presId="urn:microsoft.com/office/officeart/2008/layout/HalfCircleOrganizationChart"/>
    <dgm:cxn modelId="{EA1ABF0D-2CFA-4906-AFE7-7BCD08BDD9E7}" type="presParOf" srcId="{F617C0E5-955B-47EB-9BD8-0F285F442786}" destId="{FCB4FD27-00C4-468C-9492-5C4A5FAED6AD}" srcOrd="0" destOrd="0" presId="urn:microsoft.com/office/officeart/2008/layout/HalfCircleOrganizationChart"/>
    <dgm:cxn modelId="{90996E34-9B1F-446E-839B-81E8BBC78195}" type="presParOf" srcId="{F617C0E5-955B-47EB-9BD8-0F285F442786}" destId="{ED78963A-B128-44AC-83FF-88CCB47754DF}" srcOrd="1" destOrd="0" presId="urn:microsoft.com/office/officeart/2008/layout/HalfCircleOrganizationChart"/>
    <dgm:cxn modelId="{E7972B30-E9A1-4F28-A6A1-E75EE1BC8E77}" type="presParOf" srcId="{F617C0E5-955B-47EB-9BD8-0F285F442786}" destId="{A1917D0B-00EA-4459-94F3-860FFD7142D4}" srcOrd="2" destOrd="0" presId="urn:microsoft.com/office/officeart/2008/layout/HalfCircleOrganizationChart"/>
    <dgm:cxn modelId="{CEDAA675-4C0B-4A89-B9E7-5A45E8DA2DAF}" type="presParOf" srcId="{F617C0E5-955B-47EB-9BD8-0F285F442786}" destId="{A326E0BF-C3B1-4858-8022-7EDECAE97061}" srcOrd="3" destOrd="0" presId="urn:microsoft.com/office/officeart/2008/layout/HalfCircleOrganizationChart"/>
    <dgm:cxn modelId="{0C8BFCF7-AF8F-4610-9D1B-9E12DBECE103}" type="presParOf" srcId="{A8EA42F0-380D-415B-A713-306B276336F2}" destId="{32AE550D-2FB5-4A89-A868-EDEA162C7911}" srcOrd="1" destOrd="0" presId="urn:microsoft.com/office/officeart/2008/layout/HalfCircleOrganizationChart"/>
    <dgm:cxn modelId="{C0F38870-ED2B-4BDD-AAF3-9D99B5B2C474}" type="presParOf" srcId="{A8EA42F0-380D-415B-A713-306B276336F2}" destId="{865A1CD6-2564-459E-8E01-6729B423134A}" srcOrd="2" destOrd="0" presId="urn:microsoft.com/office/officeart/2008/layout/HalfCircleOrganizationChart"/>
    <dgm:cxn modelId="{AEBBCB89-D9C2-4B73-ACAD-7847DAFF321D}" type="presParOf" srcId="{DEACA49C-B4E4-464D-8797-C17C816DDA7B}" destId="{A4D9B7F1-7DDF-459B-A082-3349B02ACA7A}" srcOrd="2" destOrd="0" presId="urn:microsoft.com/office/officeart/2008/layout/HalfCircleOrganizationChart"/>
    <dgm:cxn modelId="{53821B55-7651-4933-A592-07FB707C5EA9}" type="presParOf" srcId="{A4D9B7F1-7DDF-459B-A082-3349B02ACA7A}" destId="{42B28C88-D3DC-497C-B375-632B1D7234B0}" srcOrd="0" destOrd="0" presId="urn:microsoft.com/office/officeart/2008/layout/HalfCircleOrganizationChart"/>
    <dgm:cxn modelId="{3F6B5D3E-E0EE-4AB5-8417-7C127023603B}" type="presParOf" srcId="{A4D9B7F1-7DDF-459B-A082-3349B02ACA7A}" destId="{A8DFB087-3703-4F59-8114-11F119521DFD}" srcOrd="1" destOrd="0" presId="urn:microsoft.com/office/officeart/2008/layout/HalfCircleOrganizationChart"/>
    <dgm:cxn modelId="{425DA2FD-BCD2-4415-9647-FA3A6078B704}" type="presParOf" srcId="{A8DFB087-3703-4F59-8114-11F119521DFD}" destId="{C16E9489-41DA-47F1-9047-FF27DC6861EA}" srcOrd="0" destOrd="0" presId="urn:microsoft.com/office/officeart/2008/layout/HalfCircleOrganizationChart"/>
    <dgm:cxn modelId="{1D086DB1-BF99-43AD-91C8-34F5BC8C5646}" type="presParOf" srcId="{C16E9489-41DA-47F1-9047-FF27DC6861EA}" destId="{0D54CEB5-73CD-4EC2-A340-CDF4F8C6CD0D}" srcOrd="0" destOrd="0" presId="urn:microsoft.com/office/officeart/2008/layout/HalfCircleOrganizationChart"/>
    <dgm:cxn modelId="{18709620-1A99-441E-A28B-A8C9E1F5B938}" type="presParOf" srcId="{C16E9489-41DA-47F1-9047-FF27DC6861EA}" destId="{46DFC0BC-18E4-4E8F-9C61-2CE785AABDAC}" srcOrd="1" destOrd="0" presId="urn:microsoft.com/office/officeart/2008/layout/HalfCircleOrganizationChart"/>
    <dgm:cxn modelId="{AA0818AA-8594-409F-9BFD-F19FCD0645DF}" type="presParOf" srcId="{C16E9489-41DA-47F1-9047-FF27DC6861EA}" destId="{C875C8BC-50DD-4B43-99B6-601A14AAE417}" srcOrd="2" destOrd="0" presId="urn:microsoft.com/office/officeart/2008/layout/HalfCircleOrganizationChart"/>
    <dgm:cxn modelId="{7CF1FE72-9EF2-401A-9D74-61F77B2540CE}" type="presParOf" srcId="{C16E9489-41DA-47F1-9047-FF27DC6861EA}" destId="{E63BA943-3FE5-4D97-BEDB-CE9EB214B804}" srcOrd="3" destOrd="0" presId="urn:microsoft.com/office/officeart/2008/layout/HalfCircleOrganizationChart"/>
    <dgm:cxn modelId="{24185B50-04E8-4586-8C5A-399AF1E80E75}" type="presParOf" srcId="{A8DFB087-3703-4F59-8114-11F119521DFD}" destId="{EE683DE9-AB16-4230-86F7-A801AD45EC7A}" srcOrd="1" destOrd="0" presId="urn:microsoft.com/office/officeart/2008/layout/HalfCircleOrganizationChart"/>
    <dgm:cxn modelId="{41E3DBD2-6F37-4035-8DE1-7801D86DCCD8}" type="presParOf" srcId="{A8DFB087-3703-4F59-8114-11F119521DFD}" destId="{842F49CF-C1D4-4FD2-AA49-F22D9186E8F8}" srcOrd="2" destOrd="0" presId="urn:microsoft.com/office/officeart/2008/layout/HalfCircleOrganizationChart"/>
    <dgm:cxn modelId="{8CB9FBFF-2BAC-482C-B338-BE73FE4E361B}" type="presParOf" srcId="{A4D9B7F1-7DDF-459B-A082-3349B02ACA7A}" destId="{5CF34603-47C9-473D-9B26-17AA17168CD9}" srcOrd="2" destOrd="0" presId="urn:microsoft.com/office/officeart/2008/layout/HalfCircleOrganizationChart"/>
    <dgm:cxn modelId="{7AE1DAEF-8290-47DF-8548-20C5812187B2}" type="presParOf" srcId="{A4D9B7F1-7DDF-459B-A082-3349B02ACA7A}" destId="{A6DB7339-32D3-4B3A-BBC1-F501A0DC7949}" srcOrd="3" destOrd="0" presId="urn:microsoft.com/office/officeart/2008/layout/HalfCircleOrganizationChart"/>
    <dgm:cxn modelId="{948BB356-F0DE-4C3F-BB09-2386440ED1DC}" type="presParOf" srcId="{A6DB7339-32D3-4B3A-BBC1-F501A0DC7949}" destId="{8C3E4E4C-3515-4082-B329-96A01CE0299B}" srcOrd="0" destOrd="0" presId="urn:microsoft.com/office/officeart/2008/layout/HalfCircleOrganizationChart"/>
    <dgm:cxn modelId="{6BD89142-9432-40A6-A2BA-51F773EC1B88}" type="presParOf" srcId="{8C3E4E4C-3515-4082-B329-96A01CE0299B}" destId="{F54736B1-B4F8-4F81-A94A-30027FAC45BA}" srcOrd="0" destOrd="0" presId="urn:microsoft.com/office/officeart/2008/layout/HalfCircleOrganizationChart"/>
    <dgm:cxn modelId="{12BC8CBD-0E54-4247-A9D2-6B062A07418A}" type="presParOf" srcId="{8C3E4E4C-3515-4082-B329-96A01CE0299B}" destId="{0E87D745-FF81-450A-A5D0-229E66DF56EB}" srcOrd="1" destOrd="0" presId="urn:microsoft.com/office/officeart/2008/layout/HalfCircleOrganizationChart"/>
    <dgm:cxn modelId="{4DD4ED8C-058D-404D-9BB3-2A0089427149}" type="presParOf" srcId="{8C3E4E4C-3515-4082-B329-96A01CE0299B}" destId="{AE33767C-D58F-439A-AEED-1ED7C3FEBE1A}" srcOrd="2" destOrd="0" presId="urn:microsoft.com/office/officeart/2008/layout/HalfCircleOrganizationChart"/>
    <dgm:cxn modelId="{B005A863-F773-49DF-98BD-2C21F830DA67}" type="presParOf" srcId="{8C3E4E4C-3515-4082-B329-96A01CE0299B}" destId="{E4EEDE7D-3FBA-4E1F-8626-6E0C7478A056}" srcOrd="3" destOrd="0" presId="urn:microsoft.com/office/officeart/2008/layout/HalfCircleOrganizationChart"/>
    <dgm:cxn modelId="{11736B79-7B58-4180-A50C-79560E3D7FD9}" type="presParOf" srcId="{A6DB7339-32D3-4B3A-BBC1-F501A0DC7949}" destId="{6D3950A9-529F-4700-AE01-D614C9D5FDB3}" srcOrd="1" destOrd="0" presId="urn:microsoft.com/office/officeart/2008/layout/HalfCircleOrganizationChart"/>
    <dgm:cxn modelId="{4300EBC8-3178-409E-84E5-69FD7CD79547}" type="presParOf" srcId="{A6DB7339-32D3-4B3A-BBC1-F501A0DC7949}" destId="{520B7916-6479-4E5C-8ECF-C923AF78FDA6}" srcOrd="2" destOrd="0" presId="urn:microsoft.com/office/officeart/2008/layout/HalfCircleOrganization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9F22BB2-901C-4005-A6B6-F761769DF060}" type="doc">
      <dgm:prSet loTypeId="urn:microsoft.com/office/officeart/2008/layout/LinedList" loCatId="list" qsTypeId="urn:microsoft.com/office/officeart/2005/8/quickstyle/simple5" qsCatId="simple" csTypeId="urn:microsoft.com/office/officeart/2005/8/colors/accent1_2" csCatId="accent1" phldr="1"/>
      <dgm:spPr/>
      <dgm:t>
        <a:bodyPr/>
        <a:lstStyle/>
        <a:p>
          <a:endParaRPr lang="en-US"/>
        </a:p>
      </dgm:t>
    </dgm:pt>
    <dgm:pt modelId="{E20BDC47-2C77-441F-A938-487583D39B33}">
      <dgm:prSet/>
      <dgm:spPr/>
      <dgm:t>
        <a:bodyPr/>
        <a:lstStyle/>
        <a:p>
          <a:r>
            <a:rPr lang="en-US" dirty="0"/>
            <a:t>Structure produces levels of inequality that is no longer acceptable</a:t>
          </a:r>
        </a:p>
      </dgm:t>
    </dgm:pt>
    <dgm:pt modelId="{BB12FE90-EC91-4E37-B4CA-DB9FDCC0DEE7}" type="parTrans" cxnId="{3565CCCB-5EE7-445E-9856-4394E74C76B5}">
      <dgm:prSet/>
      <dgm:spPr/>
      <dgm:t>
        <a:bodyPr/>
        <a:lstStyle/>
        <a:p>
          <a:endParaRPr lang="en-US"/>
        </a:p>
      </dgm:t>
    </dgm:pt>
    <dgm:pt modelId="{6A2309E7-325C-41E8-8D8F-B8C6CF7B74E7}" type="sibTrans" cxnId="{3565CCCB-5EE7-445E-9856-4394E74C76B5}">
      <dgm:prSet/>
      <dgm:spPr/>
      <dgm:t>
        <a:bodyPr/>
        <a:lstStyle/>
        <a:p>
          <a:endParaRPr lang="en-US"/>
        </a:p>
      </dgm:t>
    </dgm:pt>
    <dgm:pt modelId="{762E2B89-C393-44C6-9388-8D9F03E3599E}">
      <dgm:prSet/>
      <dgm:spPr/>
      <dgm:t>
        <a:bodyPr/>
        <a:lstStyle/>
        <a:p>
          <a:r>
            <a:rPr lang="en-US" dirty="0"/>
            <a:t>Growth imperative threatens ecosystem</a:t>
          </a:r>
        </a:p>
      </dgm:t>
    </dgm:pt>
    <dgm:pt modelId="{D10E9028-656F-4F38-89CC-E1C66F409BFB}" type="parTrans" cxnId="{BC9E69BE-EA48-4687-8473-F97C76E5DD5E}">
      <dgm:prSet/>
      <dgm:spPr/>
      <dgm:t>
        <a:bodyPr/>
        <a:lstStyle/>
        <a:p>
          <a:endParaRPr lang="en-US"/>
        </a:p>
      </dgm:t>
    </dgm:pt>
    <dgm:pt modelId="{E4057E43-A3A0-40A6-B0CE-B580B4A0E854}" type="sibTrans" cxnId="{BC9E69BE-EA48-4687-8473-F97C76E5DD5E}">
      <dgm:prSet/>
      <dgm:spPr/>
      <dgm:t>
        <a:bodyPr/>
        <a:lstStyle/>
        <a:p>
          <a:endParaRPr lang="en-US"/>
        </a:p>
      </dgm:t>
    </dgm:pt>
    <dgm:pt modelId="{E0AA8DCC-7725-47BE-B033-30733F362059}">
      <dgm:prSet/>
      <dgm:spPr/>
      <dgm:t>
        <a:bodyPr/>
        <a:lstStyle/>
        <a:p>
          <a:r>
            <a:rPr lang="en-US" dirty="0"/>
            <a:t>Modern values perfectly suited to capitalism no longer fit</a:t>
          </a:r>
        </a:p>
      </dgm:t>
    </dgm:pt>
    <dgm:pt modelId="{2E6D9865-A931-4243-8B22-DAB2818A0007}" type="parTrans" cxnId="{480FA233-A2BE-4C38-AF9F-1977F6471DF2}">
      <dgm:prSet/>
      <dgm:spPr/>
      <dgm:t>
        <a:bodyPr/>
        <a:lstStyle/>
        <a:p>
          <a:endParaRPr lang="en-US"/>
        </a:p>
      </dgm:t>
    </dgm:pt>
    <dgm:pt modelId="{0B951B1A-CC03-4D7B-AF73-1F8F16B099B4}" type="sibTrans" cxnId="{480FA233-A2BE-4C38-AF9F-1977F6471DF2}">
      <dgm:prSet/>
      <dgm:spPr/>
      <dgm:t>
        <a:bodyPr/>
        <a:lstStyle/>
        <a:p>
          <a:endParaRPr lang="en-US"/>
        </a:p>
      </dgm:t>
    </dgm:pt>
    <dgm:pt modelId="{0D4287FB-6C47-412B-856D-24E4924000EF}">
      <dgm:prSet/>
      <dgm:spPr/>
      <dgm:t>
        <a:bodyPr/>
        <a:lstStyle/>
        <a:p>
          <a:r>
            <a:rPr lang="en-US" dirty="0"/>
            <a:t>Scarcity no longer fits with reality of growing abundance </a:t>
          </a:r>
        </a:p>
      </dgm:t>
    </dgm:pt>
    <dgm:pt modelId="{0D946A42-3D9F-4DB0-B2FA-810A1C7DAF2A}" type="parTrans" cxnId="{48754EA5-BA3D-4597-AD9C-71EAAA090384}">
      <dgm:prSet/>
      <dgm:spPr/>
      <dgm:t>
        <a:bodyPr/>
        <a:lstStyle/>
        <a:p>
          <a:endParaRPr lang="en-US"/>
        </a:p>
      </dgm:t>
    </dgm:pt>
    <dgm:pt modelId="{78EE31BF-1C58-44F8-BE58-DB449ED13D6C}" type="sibTrans" cxnId="{48754EA5-BA3D-4597-AD9C-71EAAA090384}">
      <dgm:prSet/>
      <dgm:spPr/>
      <dgm:t>
        <a:bodyPr/>
        <a:lstStyle/>
        <a:p>
          <a:endParaRPr lang="en-US"/>
        </a:p>
      </dgm:t>
    </dgm:pt>
    <dgm:pt modelId="{807C029F-8E9E-4662-992C-52C20A5E36BE}">
      <dgm:prSet/>
      <dgm:spPr/>
      <dgm:t>
        <a:bodyPr/>
        <a:lstStyle/>
        <a:p>
          <a:r>
            <a:rPr lang="en-US" dirty="0"/>
            <a:t>Recent “explosion” of reform and alternatives concepts </a:t>
          </a:r>
        </a:p>
      </dgm:t>
    </dgm:pt>
    <dgm:pt modelId="{5423C659-C2A7-422C-9D88-3688416FE17C}" type="parTrans" cxnId="{FA42467E-3A3D-4A68-86E1-0ACBF3513A6F}">
      <dgm:prSet/>
      <dgm:spPr/>
      <dgm:t>
        <a:bodyPr/>
        <a:lstStyle/>
        <a:p>
          <a:endParaRPr lang="en-US"/>
        </a:p>
      </dgm:t>
    </dgm:pt>
    <dgm:pt modelId="{F2348D90-1692-458F-ABD7-CF34C830410B}" type="sibTrans" cxnId="{FA42467E-3A3D-4A68-86E1-0ACBF3513A6F}">
      <dgm:prSet/>
      <dgm:spPr/>
      <dgm:t>
        <a:bodyPr/>
        <a:lstStyle/>
        <a:p>
          <a:endParaRPr lang="en-US"/>
        </a:p>
      </dgm:t>
    </dgm:pt>
    <dgm:pt modelId="{D155717A-E0BB-443B-AD2A-ECFDE9EDB5D0}">
      <dgm:prSet/>
      <dgm:spPr/>
      <dgm:t>
        <a:bodyPr/>
        <a:lstStyle/>
        <a:p>
          <a:r>
            <a:rPr lang="en-US" dirty="0"/>
            <a:t>GDP as success no longer works</a:t>
          </a:r>
        </a:p>
      </dgm:t>
    </dgm:pt>
    <dgm:pt modelId="{9DC10A3E-94FA-4812-8AB7-2EE45EF768C5}" type="parTrans" cxnId="{4B5CE9FF-4814-4369-9DC8-D1B0D6B8A03C}">
      <dgm:prSet/>
      <dgm:spPr/>
      <dgm:t>
        <a:bodyPr/>
        <a:lstStyle/>
        <a:p>
          <a:endParaRPr lang="en-US"/>
        </a:p>
      </dgm:t>
    </dgm:pt>
    <dgm:pt modelId="{8ACB8FE8-A477-4524-8481-9951AC9039DB}" type="sibTrans" cxnId="{4B5CE9FF-4814-4369-9DC8-D1B0D6B8A03C}">
      <dgm:prSet/>
      <dgm:spPr/>
      <dgm:t>
        <a:bodyPr/>
        <a:lstStyle/>
        <a:p>
          <a:endParaRPr lang="en-US"/>
        </a:p>
      </dgm:t>
    </dgm:pt>
    <dgm:pt modelId="{23B0EF33-8579-384B-9DC5-291F746A9AD1}" type="pres">
      <dgm:prSet presAssocID="{59F22BB2-901C-4005-A6B6-F761769DF060}" presName="vert0" presStyleCnt="0">
        <dgm:presLayoutVars>
          <dgm:dir/>
          <dgm:animOne val="branch"/>
          <dgm:animLvl val="lvl"/>
        </dgm:presLayoutVars>
      </dgm:prSet>
      <dgm:spPr/>
    </dgm:pt>
    <dgm:pt modelId="{30E5824D-DF2A-CC42-9BAD-505D60AA72FE}" type="pres">
      <dgm:prSet presAssocID="{E20BDC47-2C77-441F-A938-487583D39B33}" presName="thickLine" presStyleLbl="alignNode1" presStyleIdx="0" presStyleCnt="6"/>
      <dgm:spPr/>
    </dgm:pt>
    <dgm:pt modelId="{CC625138-B82B-D744-AFAB-045C85E9FF57}" type="pres">
      <dgm:prSet presAssocID="{E20BDC47-2C77-441F-A938-487583D39B33}" presName="horz1" presStyleCnt="0"/>
      <dgm:spPr/>
    </dgm:pt>
    <dgm:pt modelId="{6C5C3478-193F-4147-ABF2-D1FCF1C5E65A}" type="pres">
      <dgm:prSet presAssocID="{E20BDC47-2C77-441F-A938-487583D39B33}" presName="tx1" presStyleLbl="revTx" presStyleIdx="0" presStyleCnt="6"/>
      <dgm:spPr/>
    </dgm:pt>
    <dgm:pt modelId="{346B2E50-9D50-9645-8038-3832E64264D3}" type="pres">
      <dgm:prSet presAssocID="{E20BDC47-2C77-441F-A938-487583D39B33}" presName="vert1" presStyleCnt="0"/>
      <dgm:spPr/>
    </dgm:pt>
    <dgm:pt modelId="{812B63A9-4F37-704E-86ED-CDE76095BF4D}" type="pres">
      <dgm:prSet presAssocID="{762E2B89-C393-44C6-9388-8D9F03E3599E}" presName="thickLine" presStyleLbl="alignNode1" presStyleIdx="1" presStyleCnt="6"/>
      <dgm:spPr/>
    </dgm:pt>
    <dgm:pt modelId="{C8AFC27A-D770-074E-B3CC-6FC7AFC7DE7D}" type="pres">
      <dgm:prSet presAssocID="{762E2B89-C393-44C6-9388-8D9F03E3599E}" presName="horz1" presStyleCnt="0"/>
      <dgm:spPr/>
    </dgm:pt>
    <dgm:pt modelId="{B65B61FD-C7B4-0349-A852-0A650438BC7C}" type="pres">
      <dgm:prSet presAssocID="{762E2B89-C393-44C6-9388-8D9F03E3599E}" presName="tx1" presStyleLbl="revTx" presStyleIdx="1" presStyleCnt="6"/>
      <dgm:spPr/>
    </dgm:pt>
    <dgm:pt modelId="{DBB19634-E8E2-4441-9556-BED65C5C2169}" type="pres">
      <dgm:prSet presAssocID="{762E2B89-C393-44C6-9388-8D9F03E3599E}" presName="vert1" presStyleCnt="0"/>
      <dgm:spPr/>
    </dgm:pt>
    <dgm:pt modelId="{A5AD4930-884E-F147-825F-2D9FB9FED7C5}" type="pres">
      <dgm:prSet presAssocID="{E0AA8DCC-7725-47BE-B033-30733F362059}" presName="thickLine" presStyleLbl="alignNode1" presStyleIdx="2" presStyleCnt="6"/>
      <dgm:spPr/>
    </dgm:pt>
    <dgm:pt modelId="{261E4C66-0EF5-B24C-9212-168DDDE6CFB1}" type="pres">
      <dgm:prSet presAssocID="{E0AA8DCC-7725-47BE-B033-30733F362059}" presName="horz1" presStyleCnt="0"/>
      <dgm:spPr/>
    </dgm:pt>
    <dgm:pt modelId="{6A52589F-D488-734D-9AD3-8F4B6018EA34}" type="pres">
      <dgm:prSet presAssocID="{E0AA8DCC-7725-47BE-B033-30733F362059}" presName="tx1" presStyleLbl="revTx" presStyleIdx="2" presStyleCnt="6"/>
      <dgm:spPr/>
    </dgm:pt>
    <dgm:pt modelId="{545B87B6-76A6-AB49-99B3-8E1703C1C3AE}" type="pres">
      <dgm:prSet presAssocID="{E0AA8DCC-7725-47BE-B033-30733F362059}" presName="vert1" presStyleCnt="0"/>
      <dgm:spPr/>
    </dgm:pt>
    <dgm:pt modelId="{17B06D80-6B38-2C42-ADAE-A447F5BF171D}" type="pres">
      <dgm:prSet presAssocID="{0D4287FB-6C47-412B-856D-24E4924000EF}" presName="thickLine" presStyleLbl="alignNode1" presStyleIdx="3" presStyleCnt="6"/>
      <dgm:spPr/>
    </dgm:pt>
    <dgm:pt modelId="{5B09345E-D4EC-4B4F-8182-0591AC27AA31}" type="pres">
      <dgm:prSet presAssocID="{0D4287FB-6C47-412B-856D-24E4924000EF}" presName="horz1" presStyleCnt="0"/>
      <dgm:spPr/>
    </dgm:pt>
    <dgm:pt modelId="{1B247174-5426-F646-96E0-DEEB3EE03EE9}" type="pres">
      <dgm:prSet presAssocID="{0D4287FB-6C47-412B-856D-24E4924000EF}" presName="tx1" presStyleLbl="revTx" presStyleIdx="3" presStyleCnt="6"/>
      <dgm:spPr/>
    </dgm:pt>
    <dgm:pt modelId="{C65456C7-C0CE-1A4F-805E-5296C2582E18}" type="pres">
      <dgm:prSet presAssocID="{0D4287FB-6C47-412B-856D-24E4924000EF}" presName="vert1" presStyleCnt="0"/>
      <dgm:spPr/>
    </dgm:pt>
    <dgm:pt modelId="{FF984336-286E-4A2F-AA24-D6FB13CFD8FC}" type="pres">
      <dgm:prSet presAssocID="{D155717A-E0BB-443B-AD2A-ECFDE9EDB5D0}" presName="thickLine" presStyleLbl="alignNode1" presStyleIdx="4" presStyleCnt="6"/>
      <dgm:spPr/>
    </dgm:pt>
    <dgm:pt modelId="{D6661FE4-45D1-4B0D-8996-CA02731A47FC}" type="pres">
      <dgm:prSet presAssocID="{D155717A-E0BB-443B-AD2A-ECFDE9EDB5D0}" presName="horz1" presStyleCnt="0"/>
      <dgm:spPr/>
    </dgm:pt>
    <dgm:pt modelId="{D51F901B-3C9F-4716-8687-4250473747F5}" type="pres">
      <dgm:prSet presAssocID="{D155717A-E0BB-443B-AD2A-ECFDE9EDB5D0}" presName="tx1" presStyleLbl="revTx" presStyleIdx="4" presStyleCnt="6" custScaleY="62952"/>
      <dgm:spPr/>
    </dgm:pt>
    <dgm:pt modelId="{B743F9DA-894F-48C8-A347-28D36FF5F5D9}" type="pres">
      <dgm:prSet presAssocID="{D155717A-E0BB-443B-AD2A-ECFDE9EDB5D0}" presName="vert1" presStyleCnt="0"/>
      <dgm:spPr/>
    </dgm:pt>
    <dgm:pt modelId="{18B1BD55-21E1-B94C-955A-37AC84213328}" type="pres">
      <dgm:prSet presAssocID="{807C029F-8E9E-4662-992C-52C20A5E36BE}" presName="thickLine" presStyleLbl="alignNode1" presStyleIdx="5" presStyleCnt="6"/>
      <dgm:spPr/>
    </dgm:pt>
    <dgm:pt modelId="{92753432-50F7-F24E-96AE-50722F2F3567}" type="pres">
      <dgm:prSet presAssocID="{807C029F-8E9E-4662-992C-52C20A5E36BE}" presName="horz1" presStyleCnt="0"/>
      <dgm:spPr/>
    </dgm:pt>
    <dgm:pt modelId="{682C26E0-D556-A040-A335-794C3D210EAA}" type="pres">
      <dgm:prSet presAssocID="{807C029F-8E9E-4662-992C-52C20A5E36BE}" presName="tx1" presStyleLbl="revTx" presStyleIdx="5" presStyleCnt="6"/>
      <dgm:spPr/>
    </dgm:pt>
    <dgm:pt modelId="{FDBC52DD-0B7C-D14C-AFA0-4108E743083C}" type="pres">
      <dgm:prSet presAssocID="{807C029F-8E9E-4662-992C-52C20A5E36BE}" presName="vert1" presStyleCnt="0"/>
      <dgm:spPr/>
    </dgm:pt>
  </dgm:ptLst>
  <dgm:cxnLst>
    <dgm:cxn modelId="{B18D9E1B-7A9E-C44E-AFE1-CC69E18A0411}" type="presOf" srcId="{E20BDC47-2C77-441F-A938-487583D39B33}" destId="{6C5C3478-193F-4147-ABF2-D1FCF1C5E65A}" srcOrd="0" destOrd="0" presId="urn:microsoft.com/office/officeart/2008/layout/LinedList"/>
    <dgm:cxn modelId="{7C8D1C2A-6633-4F47-B7F3-27B0BD3D1070}" type="presOf" srcId="{762E2B89-C393-44C6-9388-8D9F03E3599E}" destId="{B65B61FD-C7B4-0349-A852-0A650438BC7C}" srcOrd="0" destOrd="0" presId="urn:microsoft.com/office/officeart/2008/layout/LinedList"/>
    <dgm:cxn modelId="{480FA233-A2BE-4C38-AF9F-1977F6471DF2}" srcId="{59F22BB2-901C-4005-A6B6-F761769DF060}" destId="{E0AA8DCC-7725-47BE-B033-30733F362059}" srcOrd="2" destOrd="0" parTransId="{2E6D9865-A931-4243-8B22-DAB2818A0007}" sibTransId="{0B951B1A-CC03-4D7B-AF73-1F8F16B099B4}"/>
    <dgm:cxn modelId="{FA42467E-3A3D-4A68-86E1-0ACBF3513A6F}" srcId="{59F22BB2-901C-4005-A6B6-F761769DF060}" destId="{807C029F-8E9E-4662-992C-52C20A5E36BE}" srcOrd="5" destOrd="0" parTransId="{5423C659-C2A7-422C-9D88-3688416FE17C}" sibTransId="{F2348D90-1692-458F-ABD7-CF34C830410B}"/>
    <dgm:cxn modelId="{2ACC148B-C51D-E84A-BD37-108671D02360}" type="presOf" srcId="{E0AA8DCC-7725-47BE-B033-30733F362059}" destId="{6A52589F-D488-734D-9AD3-8F4B6018EA34}" srcOrd="0" destOrd="0" presId="urn:microsoft.com/office/officeart/2008/layout/LinedList"/>
    <dgm:cxn modelId="{FEC8869D-9C8A-488F-9C15-85D23B5BF956}" type="presOf" srcId="{D155717A-E0BB-443B-AD2A-ECFDE9EDB5D0}" destId="{D51F901B-3C9F-4716-8687-4250473747F5}" srcOrd="0" destOrd="0" presId="urn:microsoft.com/office/officeart/2008/layout/LinedList"/>
    <dgm:cxn modelId="{48754EA5-BA3D-4597-AD9C-71EAAA090384}" srcId="{59F22BB2-901C-4005-A6B6-F761769DF060}" destId="{0D4287FB-6C47-412B-856D-24E4924000EF}" srcOrd="3" destOrd="0" parTransId="{0D946A42-3D9F-4DB0-B2FA-810A1C7DAF2A}" sibTransId="{78EE31BF-1C58-44F8-BE58-DB449ED13D6C}"/>
    <dgm:cxn modelId="{00A553AB-7A33-2A4A-9B3C-C52B8FF91246}" type="presOf" srcId="{59F22BB2-901C-4005-A6B6-F761769DF060}" destId="{23B0EF33-8579-384B-9DC5-291F746A9AD1}" srcOrd="0" destOrd="0" presId="urn:microsoft.com/office/officeart/2008/layout/LinedList"/>
    <dgm:cxn modelId="{BC9E69BE-EA48-4687-8473-F97C76E5DD5E}" srcId="{59F22BB2-901C-4005-A6B6-F761769DF060}" destId="{762E2B89-C393-44C6-9388-8D9F03E3599E}" srcOrd="1" destOrd="0" parTransId="{D10E9028-656F-4F38-89CC-E1C66F409BFB}" sibTransId="{E4057E43-A3A0-40A6-B0CE-B580B4A0E854}"/>
    <dgm:cxn modelId="{3565CCCB-5EE7-445E-9856-4394E74C76B5}" srcId="{59F22BB2-901C-4005-A6B6-F761769DF060}" destId="{E20BDC47-2C77-441F-A938-487583D39B33}" srcOrd="0" destOrd="0" parTransId="{BB12FE90-EC91-4E37-B4CA-DB9FDCC0DEE7}" sibTransId="{6A2309E7-325C-41E8-8D8F-B8C6CF7B74E7}"/>
    <dgm:cxn modelId="{BD2E8AF8-1BD9-A44C-AA07-AAEF0228BC08}" type="presOf" srcId="{0D4287FB-6C47-412B-856D-24E4924000EF}" destId="{1B247174-5426-F646-96E0-DEEB3EE03EE9}" srcOrd="0" destOrd="0" presId="urn:microsoft.com/office/officeart/2008/layout/LinedList"/>
    <dgm:cxn modelId="{91727CFB-F12E-864A-818A-355AA064C145}" type="presOf" srcId="{807C029F-8E9E-4662-992C-52C20A5E36BE}" destId="{682C26E0-D556-A040-A335-794C3D210EAA}" srcOrd="0" destOrd="0" presId="urn:microsoft.com/office/officeart/2008/layout/LinedList"/>
    <dgm:cxn modelId="{4B5CE9FF-4814-4369-9DC8-D1B0D6B8A03C}" srcId="{59F22BB2-901C-4005-A6B6-F761769DF060}" destId="{D155717A-E0BB-443B-AD2A-ECFDE9EDB5D0}" srcOrd="4" destOrd="0" parTransId="{9DC10A3E-94FA-4812-8AB7-2EE45EF768C5}" sibTransId="{8ACB8FE8-A477-4524-8481-9951AC9039DB}"/>
    <dgm:cxn modelId="{21F036B6-A7A6-1842-B3B3-9C2B0B7AA80E}" type="presParOf" srcId="{23B0EF33-8579-384B-9DC5-291F746A9AD1}" destId="{30E5824D-DF2A-CC42-9BAD-505D60AA72FE}" srcOrd="0" destOrd="0" presId="urn:microsoft.com/office/officeart/2008/layout/LinedList"/>
    <dgm:cxn modelId="{05FD97FE-3096-EF47-80A2-6FC77B426C77}" type="presParOf" srcId="{23B0EF33-8579-384B-9DC5-291F746A9AD1}" destId="{CC625138-B82B-D744-AFAB-045C85E9FF57}" srcOrd="1" destOrd="0" presId="urn:microsoft.com/office/officeart/2008/layout/LinedList"/>
    <dgm:cxn modelId="{FBB403C8-B8B2-C94D-B06A-E161CB69DE2B}" type="presParOf" srcId="{CC625138-B82B-D744-AFAB-045C85E9FF57}" destId="{6C5C3478-193F-4147-ABF2-D1FCF1C5E65A}" srcOrd="0" destOrd="0" presId="urn:microsoft.com/office/officeart/2008/layout/LinedList"/>
    <dgm:cxn modelId="{84A1B667-2B73-8C40-9E54-1C22E6B48187}" type="presParOf" srcId="{CC625138-B82B-D744-AFAB-045C85E9FF57}" destId="{346B2E50-9D50-9645-8038-3832E64264D3}" srcOrd="1" destOrd="0" presId="urn:microsoft.com/office/officeart/2008/layout/LinedList"/>
    <dgm:cxn modelId="{0B2E555C-E48E-2140-AB53-1E4C8D9EADE7}" type="presParOf" srcId="{23B0EF33-8579-384B-9DC5-291F746A9AD1}" destId="{812B63A9-4F37-704E-86ED-CDE76095BF4D}" srcOrd="2" destOrd="0" presId="urn:microsoft.com/office/officeart/2008/layout/LinedList"/>
    <dgm:cxn modelId="{8C22404D-120C-2145-97A5-A05F281517E6}" type="presParOf" srcId="{23B0EF33-8579-384B-9DC5-291F746A9AD1}" destId="{C8AFC27A-D770-074E-B3CC-6FC7AFC7DE7D}" srcOrd="3" destOrd="0" presId="urn:microsoft.com/office/officeart/2008/layout/LinedList"/>
    <dgm:cxn modelId="{E29F6C4D-09AD-224F-B6DF-F4193A192F34}" type="presParOf" srcId="{C8AFC27A-D770-074E-B3CC-6FC7AFC7DE7D}" destId="{B65B61FD-C7B4-0349-A852-0A650438BC7C}" srcOrd="0" destOrd="0" presId="urn:microsoft.com/office/officeart/2008/layout/LinedList"/>
    <dgm:cxn modelId="{B6349AC3-D8DB-8C42-9F57-ACC9A1F82978}" type="presParOf" srcId="{C8AFC27A-D770-074E-B3CC-6FC7AFC7DE7D}" destId="{DBB19634-E8E2-4441-9556-BED65C5C2169}" srcOrd="1" destOrd="0" presId="urn:microsoft.com/office/officeart/2008/layout/LinedList"/>
    <dgm:cxn modelId="{97A38244-712F-0447-B108-4C1C4C6484AF}" type="presParOf" srcId="{23B0EF33-8579-384B-9DC5-291F746A9AD1}" destId="{A5AD4930-884E-F147-825F-2D9FB9FED7C5}" srcOrd="4" destOrd="0" presId="urn:microsoft.com/office/officeart/2008/layout/LinedList"/>
    <dgm:cxn modelId="{79F87F9A-FAFA-FE4F-8C08-14C9013E87D5}" type="presParOf" srcId="{23B0EF33-8579-384B-9DC5-291F746A9AD1}" destId="{261E4C66-0EF5-B24C-9212-168DDDE6CFB1}" srcOrd="5" destOrd="0" presId="urn:microsoft.com/office/officeart/2008/layout/LinedList"/>
    <dgm:cxn modelId="{7836B034-A510-3B43-A7A3-F576D1EC6CB7}" type="presParOf" srcId="{261E4C66-0EF5-B24C-9212-168DDDE6CFB1}" destId="{6A52589F-D488-734D-9AD3-8F4B6018EA34}" srcOrd="0" destOrd="0" presId="urn:microsoft.com/office/officeart/2008/layout/LinedList"/>
    <dgm:cxn modelId="{BF28FA2F-AC96-7E41-95D9-0C03C7276D64}" type="presParOf" srcId="{261E4C66-0EF5-B24C-9212-168DDDE6CFB1}" destId="{545B87B6-76A6-AB49-99B3-8E1703C1C3AE}" srcOrd="1" destOrd="0" presId="urn:microsoft.com/office/officeart/2008/layout/LinedList"/>
    <dgm:cxn modelId="{A77BD058-0F28-4D4F-B7F8-42AF9839D932}" type="presParOf" srcId="{23B0EF33-8579-384B-9DC5-291F746A9AD1}" destId="{17B06D80-6B38-2C42-ADAE-A447F5BF171D}" srcOrd="6" destOrd="0" presId="urn:microsoft.com/office/officeart/2008/layout/LinedList"/>
    <dgm:cxn modelId="{73F4B69B-DEA9-8843-BFA6-7BF079CA35FA}" type="presParOf" srcId="{23B0EF33-8579-384B-9DC5-291F746A9AD1}" destId="{5B09345E-D4EC-4B4F-8182-0591AC27AA31}" srcOrd="7" destOrd="0" presId="urn:microsoft.com/office/officeart/2008/layout/LinedList"/>
    <dgm:cxn modelId="{B3842486-53BE-A040-AE17-E61F1180A9C4}" type="presParOf" srcId="{5B09345E-D4EC-4B4F-8182-0591AC27AA31}" destId="{1B247174-5426-F646-96E0-DEEB3EE03EE9}" srcOrd="0" destOrd="0" presId="urn:microsoft.com/office/officeart/2008/layout/LinedList"/>
    <dgm:cxn modelId="{4366F04D-8174-9147-9A8E-7E99478DF4A0}" type="presParOf" srcId="{5B09345E-D4EC-4B4F-8182-0591AC27AA31}" destId="{C65456C7-C0CE-1A4F-805E-5296C2582E18}" srcOrd="1" destOrd="0" presId="urn:microsoft.com/office/officeart/2008/layout/LinedList"/>
    <dgm:cxn modelId="{9E32C10B-6EF1-4071-9975-9282DB8BAE23}" type="presParOf" srcId="{23B0EF33-8579-384B-9DC5-291F746A9AD1}" destId="{FF984336-286E-4A2F-AA24-D6FB13CFD8FC}" srcOrd="8" destOrd="0" presId="urn:microsoft.com/office/officeart/2008/layout/LinedList"/>
    <dgm:cxn modelId="{1F145188-DD2C-43F7-9EEC-D6E803669674}" type="presParOf" srcId="{23B0EF33-8579-384B-9DC5-291F746A9AD1}" destId="{D6661FE4-45D1-4B0D-8996-CA02731A47FC}" srcOrd="9" destOrd="0" presId="urn:microsoft.com/office/officeart/2008/layout/LinedList"/>
    <dgm:cxn modelId="{70AE76D2-C7A9-47F5-BFEA-3D69F6354729}" type="presParOf" srcId="{D6661FE4-45D1-4B0D-8996-CA02731A47FC}" destId="{D51F901B-3C9F-4716-8687-4250473747F5}" srcOrd="0" destOrd="0" presId="urn:microsoft.com/office/officeart/2008/layout/LinedList"/>
    <dgm:cxn modelId="{3F73364F-2FC7-430C-9A68-2C704FDE1681}" type="presParOf" srcId="{D6661FE4-45D1-4B0D-8996-CA02731A47FC}" destId="{B743F9DA-894F-48C8-A347-28D36FF5F5D9}" srcOrd="1" destOrd="0" presId="urn:microsoft.com/office/officeart/2008/layout/LinedList"/>
    <dgm:cxn modelId="{48B128D6-BD90-4A40-8BC3-A0032BD11EA0}" type="presParOf" srcId="{23B0EF33-8579-384B-9DC5-291F746A9AD1}" destId="{18B1BD55-21E1-B94C-955A-37AC84213328}" srcOrd="10" destOrd="0" presId="urn:microsoft.com/office/officeart/2008/layout/LinedList"/>
    <dgm:cxn modelId="{5D6FE453-52A2-5340-9A12-0665B299FBDD}" type="presParOf" srcId="{23B0EF33-8579-384B-9DC5-291F746A9AD1}" destId="{92753432-50F7-F24E-96AE-50722F2F3567}" srcOrd="11" destOrd="0" presId="urn:microsoft.com/office/officeart/2008/layout/LinedList"/>
    <dgm:cxn modelId="{1FC69515-7D10-EB4B-8F61-3A94456C9D2F}" type="presParOf" srcId="{92753432-50F7-F24E-96AE-50722F2F3567}" destId="{682C26E0-D556-A040-A335-794C3D210EAA}" srcOrd="0" destOrd="0" presId="urn:microsoft.com/office/officeart/2008/layout/LinedList"/>
    <dgm:cxn modelId="{1F1A06F2-AC4B-F94F-B427-9BE9A2F8CE84}" type="presParOf" srcId="{92753432-50F7-F24E-96AE-50722F2F3567}" destId="{FDBC52DD-0B7C-D14C-AFA0-4108E743083C}"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64C790-0E1B-3546-ADB7-04D07E859149}">
      <dsp:nvSpPr>
        <dsp:cNvPr id="0" name=""/>
        <dsp:cNvSpPr/>
      </dsp:nvSpPr>
      <dsp:spPr>
        <a:xfrm>
          <a:off x="0" y="62944"/>
          <a:ext cx="4204138" cy="791505"/>
        </a:xfrm>
        <a:prstGeom prst="roundRect">
          <a:avLst/>
        </a:prstGeom>
        <a:gradFill rotWithShape="0">
          <a:gsLst>
            <a:gs pos="0">
              <a:schemeClr val="accent1"/>
            </a:gs>
            <a:gs pos="69000">
              <a:schemeClr val="accent5"/>
            </a:gs>
          </a:gsLst>
          <a:lin ang="14400000" scaled="0"/>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b="0" i="0" kern="1200" baseline="0"/>
            <a:t>The Drivers</a:t>
          </a:r>
          <a:endParaRPr lang="en-US" sz="3300" kern="1200"/>
        </a:p>
      </dsp:txBody>
      <dsp:txXfrm>
        <a:off x="38638" y="101582"/>
        <a:ext cx="4126862" cy="714229"/>
      </dsp:txXfrm>
    </dsp:sp>
    <dsp:sp modelId="{8CD44201-A2B8-9943-B9A2-D1CC7E15ADF7}">
      <dsp:nvSpPr>
        <dsp:cNvPr id="0" name=""/>
        <dsp:cNvSpPr/>
      </dsp:nvSpPr>
      <dsp:spPr>
        <a:xfrm>
          <a:off x="0" y="854450"/>
          <a:ext cx="4204138" cy="34838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481" tIns="41910" rIns="234696" bIns="41910" numCol="1" spcCol="1270" anchor="t" anchorCtr="0">
          <a:noAutofit/>
        </a:bodyPr>
        <a:lstStyle/>
        <a:p>
          <a:pPr marL="228600" lvl="1" indent="-228600" algn="l" defTabSz="1155700">
            <a:lnSpc>
              <a:spcPct val="90000"/>
            </a:lnSpc>
            <a:spcBef>
              <a:spcPct val="0"/>
            </a:spcBef>
            <a:spcAft>
              <a:spcPct val="20000"/>
            </a:spcAft>
            <a:buChar char="•"/>
          </a:pPr>
          <a:r>
            <a:rPr lang="en-US" sz="2600" b="0" i="0" kern="1200" baseline="0"/>
            <a:t>Shifting values</a:t>
          </a:r>
          <a:endParaRPr lang="en-US" sz="2600" kern="1200"/>
        </a:p>
        <a:p>
          <a:pPr marL="228600" lvl="1" indent="-228600" algn="l" defTabSz="1155700">
            <a:lnSpc>
              <a:spcPct val="90000"/>
            </a:lnSpc>
            <a:spcBef>
              <a:spcPct val="0"/>
            </a:spcBef>
            <a:spcAft>
              <a:spcPct val="20000"/>
            </a:spcAft>
            <a:buChar char="•"/>
          </a:pPr>
          <a:r>
            <a:rPr lang="en-US" sz="2600" b="0" i="0" kern="1200" baseline="0"/>
            <a:t>Technology acceleration</a:t>
          </a:r>
          <a:endParaRPr lang="en-US" sz="2600" kern="1200"/>
        </a:p>
        <a:p>
          <a:pPr marL="228600" lvl="1" indent="-228600" algn="l" defTabSz="1155700">
            <a:lnSpc>
              <a:spcPct val="90000"/>
            </a:lnSpc>
            <a:spcBef>
              <a:spcPct val="0"/>
            </a:spcBef>
            <a:spcAft>
              <a:spcPct val="20000"/>
            </a:spcAft>
            <a:buChar char="•"/>
          </a:pPr>
          <a:r>
            <a:rPr lang="en-US" sz="2600" b="0" i="0" kern="1200" baseline="0"/>
            <a:t>Inequality</a:t>
          </a:r>
          <a:endParaRPr lang="en-US" sz="2600" kern="1200"/>
        </a:p>
        <a:p>
          <a:pPr marL="228600" lvl="1" indent="-228600" algn="l" defTabSz="1155700">
            <a:lnSpc>
              <a:spcPct val="90000"/>
            </a:lnSpc>
            <a:spcBef>
              <a:spcPct val="0"/>
            </a:spcBef>
            <a:spcAft>
              <a:spcPct val="20000"/>
            </a:spcAft>
            <a:buChar char="•"/>
          </a:pPr>
          <a:r>
            <a:rPr lang="en-US" sz="2600" b="0" i="0" kern="1200" baseline="0" dirty="0"/>
            <a:t>Automation</a:t>
          </a:r>
          <a:endParaRPr lang="en-US" sz="2600" kern="1200" dirty="0"/>
        </a:p>
        <a:p>
          <a:pPr marL="228600" lvl="1" indent="-228600" algn="l" defTabSz="1155700">
            <a:lnSpc>
              <a:spcPct val="90000"/>
            </a:lnSpc>
            <a:spcBef>
              <a:spcPct val="0"/>
            </a:spcBef>
            <a:spcAft>
              <a:spcPct val="20000"/>
            </a:spcAft>
            <a:buChar char="•"/>
          </a:pPr>
          <a:r>
            <a:rPr lang="en-US" sz="2600" b="0" i="0" kern="1200" baseline="0" dirty="0"/>
            <a:t>Stagnation</a:t>
          </a:r>
          <a:endParaRPr lang="en-US" sz="2600" kern="1200" dirty="0"/>
        </a:p>
        <a:p>
          <a:pPr marL="228600" lvl="1" indent="-228600" algn="l" defTabSz="1155700">
            <a:lnSpc>
              <a:spcPct val="90000"/>
            </a:lnSpc>
            <a:spcBef>
              <a:spcPct val="0"/>
            </a:spcBef>
            <a:spcAft>
              <a:spcPct val="20000"/>
            </a:spcAft>
            <a:buChar char="•"/>
          </a:pPr>
          <a:r>
            <a:rPr lang="en-US" sz="2600" b="0" i="0" kern="1200" baseline="0"/>
            <a:t>Climate and carrying capacity</a:t>
          </a:r>
          <a:endParaRPr lang="en-US" sz="2600" kern="1200"/>
        </a:p>
        <a:p>
          <a:pPr marL="228600" lvl="1" indent="-228600" algn="l" defTabSz="1155700">
            <a:lnSpc>
              <a:spcPct val="90000"/>
            </a:lnSpc>
            <a:spcBef>
              <a:spcPct val="0"/>
            </a:spcBef>
            <a:spcAft>
              <a:spcPct val="20000"/>
            </a:spcAft>
            <a:buChar char="•"/>
          </a:pPr>
          <a:r>
            <a:rPr lang="en-US" sz="2600" b="0" i="0" kern="1200" baseline="0"/>
            <a:t>Ineffective left</a:t>
          </a:r>
          <a:endParaRPr lang="en-US" sz="2600" kern="1200"/>
        </a:p>
      </dsp:txBody>
      <dsp:txXfrm>
        <a:off x="0" y="854450"/>
        <a:ext cx="4204138" cy="34838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F34603-47C9-473D-9B26-17AA17168CD9}">
      <dsp:nvSpPr>
        <dsp:cNvPr id="0" name=""/>
        <dsp:cNvSpPr/>
      </dsp:nvSpPr>
      <dsp:spPr>
        <a:xfrm>
          <a:off x="2887207" y="1068099"/>
          <a:ext cx="886357" cy="640740"/>
        </a:xfrm>
        <a:custGeom>
          <a:avLst/>
          <a:gdLst/>
          <a:ahLst/>
          <a:cxnLst/>
          <a:rect l="0" t="0" r="0" b="0"/>
          <a:pathLst>
            <a:path>
              <a:moveTo>
                <a:pt x="0" y="0"/>
              </a:moveTo>
              <a:lnTo>
                <a:pt x="0" y="640740"/>
              </a:lnTo>
              <a:lnTo>
                <a:pt x="886357" y="64074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2B28C88-D3DC-497C-B375-632B1D7234B0}">
      <dsp:nvSpPr>
        <dsp:cNvPr id="0" name=""/>
        <dsp:cNvSpPr/>
      </dsp:nvSpPr>
      <dsp:spPr>
        <a:xfrm>
          <a:off x="2000849" y="1068099"/>
          <a:ext cx="886357" cy="640740"/>
        </a:xfrm>
        <a:custGeom>
          <a:avLst/>
          <a:gdLst/>
          <a:ahLst/>
          <a:cxnLst/>
          <a:rect l="0" t="0" r="0" b="0"/>
          <a:pathLst>
            <a:path>
              <a:moveTo>
                <a:pt x="886357" y="0"/>
              </a:moveTo>
              <a:lnTo>
                <a:pt x="886357" y="640740"/>
              </a:lnTo>
              <a:lnTo>
                <a:pt x="0" y="64074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BCE275B-6DD4-4F41-9CD1-9D580996A312}">
      <dsp:nvSpPr>
        <dsp:cNvPr id="0" name=""/>
        <dsp:cNvSpPr/>
      </dsp:nvSpPr>
      <dsp:spPr>
        <a:xfrm>
          <a:off x="2887207" y="1068099"/>
          <a:ext cx="1292159" cy="1964936"/>
        </a:xfrm>
        <a:custGeom>
          <a:avLst/>
          <a:gdLst/>
          <a:ahLst/>
          <a:cxnLst/>
          <a:rect l="0" t="0" r="0" b="0"/>
          <a:pathLst>
            <a:path>
              <a:moveTo>
                <a:pt x="0" y="0"/>
              </a:moveTo>
              <a:lnTo>
                <a:pt x="0" y="1740677"/>
              </a:lnTo>
              <a:lnTo>
                <a:pt x="1292159" y="1740677"/>
              </a:lnTo>
              <a:lnTo>
                <a:pt x="1292159" y="196493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585F724-A490-4868-B869-E113A02551FE}">
      <dsp:nvSpPr>
        <dsp:cNvPr id="0" name=""/>
        <dsp:cNvSpPr/>
      </dsp:nvSpPr>
      <dsp:spPr>
        <a:xfrm>
          <a:off x="1595047" y="1068099"/>
          <a:ext cx="1292159" cy="1964936"/>
        </a:xfrm>
        <a:custGeom>
          <a:avLst/>
          <a:gdLst/>
          <a:ahLst/>
          <a:cxnLst/>
          <a:rect l="0" t="0" r="0" b="0"/>
          <a:pathLst>
            <a:path>
              <a:moveTo>
                <a:pt x="1292159" y="0"/>
              </a:moveTo>
              <a:lnTo>
                <a:pt x="1292159" y="1740677"/>
              </a:lnTo>
              <a:lnTo>
                <a:pt x="0" y="1740677"/>
              </a:lnTo>
              <a:lnTo>
                <a:pt x="0" y="196493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B60F7F8-1D68-4698-AC74-4A9411A5D4C7}">
      <dsp:nvSpPr>
        <dsp:cNvPr id="0" name=""/>
        <dsp:cNvSpPr/>
      </dsp:nvSpPr>
      <dsp:spPr>
        <a:xfrm>
          <a:off x="2353256" y="199"/>
          <a:ext cx="1067900" cy="1067900"/>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A06CBE2-F4CC-4E34-9BCB-9D801B78B8BB}">
      <dsp:nvSpPr>
        <dsp:cNvPr id="0" name=""/>
        <dsp:cNvSpPr/>
      </dsp:nvSpPr>
      <dsp:spPr>
        <a:xfrm>
          <a:off x="2353256" y="199"/>
          <a:ext cx="1067900" cy="1067900"/>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8772AF7-5C19-4639-8D85-B34D5725DB4C}">
      <dsp:nvSpPr>
        <dsp:cNvPr id="0" name=""/>
        <dsp:cNvSpPr/>
      </dsp:nvSpPr>
      <dsp:spPr>
        <a:xfrm>
          <a:off x="1819306" y="192421"/>
          <a:ext cx="2135800" cy="68345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t>Growth Imperative</a:t>
          </a:r>
        </a:p>
      </dsp:txBody>
      <dsp:txXfrm>
        <a:off x="1819306" y="192421"/>
        <a:ext cx="2135800" cy="683456"/>
      </dsp:txXfrm>
    </dsp:sp>
    <dsp:sp modelId="{F78C9F3C-BE7F-4078-BB30-6F7DF3DAD5C7}">
      <dsp:nvSpPr>
        <dsp:cNvPr id="0" name=""/>
        <dsp:cNvSpPr/>
      </dsp:nvSpPr>
      <dsp:spPr>
        <a:xfrm>
          <a:off x="1061097" y="3033036"/>
          <a:ext cx="1067900" cy="1067900"/>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AE1B149-1EBF-4464-A724-AE8E4DA10977}">
      <dsp:nvSpPr>
        <dsp:cNvPr id="0" name=""/>
        <dsp:cNvSpPr/>
      </dsp:nvSpPr>
      <dsp:spPr>
        <a:xfrm>
          <a:off x="1061097" y="3033036"/>
          <a:ext cx="1067900" cy="1067900"/>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34AFAFD-203C-489A-980F-5EF733D4ABF9}">
      <dsp:nvSpPr>
        <dsp:cNvPr id="0" name=""/>
        <dsp:cNvSpPr/>
      </dsp:nvSpPr>
      <dsp:spPr>
        <a:xfrm>
          <a:off x="527147" y="3225258"/>
          <a:ext cx="2135800" cy="68345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t>Financial Economy</a:t>
          </a:r>
        </a:p>
      </dsp:txBody>
      <dsp:txXfrm>
        <a:off x="527147" y="3225258"/>
        <a:ext cx="2135800" cy="683456"/>
      </dsp:txXfrm>
    </dsp:sp>
    <dsp:sp modelId="{ED78963A-B128-44AC-83FF-88CCB47754DF}">
      <dsp:nvSpPr>
        <dsp:cNvPr id="0" name=""/>
        <dsp:cNvSpPr/>
      </dsp:nvSpPr>
      <dsp:spPr>
        <a:xfrm>
          <a:off x="3645416" y="3033036"/>
          <a:ext cx="1067900" cy="1067900"/>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1917D0B-00EA-4459-94F3-860FFD7142D4}">
      <dsp:nvSpPr>
        <dsp:cNvPr id="0" name=""/>
        <dsp:cNvSpPr/>
      </dsp:nvSpPr>
      <dsp:spPr>
        <a:xfrm>
          <a:off x="3645416" y="3033036"/>
          <a:ext cx="1067900" cy="1067900"/>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CB4FD27-00C4-468C-9492-5C4A5FAED6AD}">
      <dsp:nvSpPr>
        <dsp:cNvPr id="0" name=""/>
        <dsp:cNvSpPr/>
      </dsp:nvSpPr>
      <dsp:spPr>
        <a:xfrm>
          <a:off x="3111466" y="3225258"/>
          <a:ext cx="2135800" cy="68345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a:t>Alternatives</a:t>
          </a:r>
          <a:endParaRPr lang="en-US" sz="2300" kern="1200" dirty="0"/>
        </a:p>
      </dsp:txBody>
      <dsp:txXfrm>
        <a:off x="3111466" y="3225258"/>
        <a:ext cx="2135800" cy="683456"/>
      </dsp:txXfrm>
    </dsp:sp>
    <dsp:sp modelId="{46DFC0BC-18E4-4E8F-9C61-2CE785AABDAC}">
      <dsp:nvSpPr>
        <dsp:cNvPr id="0" name=""/>
        <dsp:cNvSpPr/>
      </dsp:nvSpPr>
      <dsp:spPr>
        <a:xfrm>
          <a:off x="1061097" y="1516617"/>
          <a:ext cx="1067900" cy="1067900"/>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875C8BC-50DD-4B43-99B6-601A14AAE417}">
      <dsp:nvSpPr>
        <dsp:cNvPr id="0" name=""/>
        <dsp:cNvSpPr/>
      </dsp:nvSpPr>
      <dsp:spPr>
        <a:xfrm>
          <a:off x="1061097" y="1516617"/>
          <a:ext cx="1067900" cy="1067900"/>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D54CEB5-73CD-4EC2-A340-CDF4F8C6CD0D}">
      <dsp:nvSpPr>
        <dsp:cNvPr id="0" name=""/>
        <dsp:cNvSpPr/>
      </dsp:nvSpPr>
      <dsp:spPr>
        <a:xfrm>
          <a:off x="527147" y="1708839"/>
          <a:ext cx="2135800" cy="68345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t>Enclosure</a:t>
          </a:r>
        </a:p>
      </dsp:txBody>
      <dsp:txXfrm>
        <a:off x="527147" y="1708839"/>
        <a:ext cx="2135800" cy="683456"/>
      </dsp:txXfrm>
    </dsp:sp>
    <dsp:sp modelId="{0E87D745-FF81-450A-A5D0-229E66DF56EB}">
      <dsp:nvSpPr>
        <dsp:cNvPr id="0" name=""/>
        <dsp:cNvSpPr/>
      </dsp:nvSpPr>
      <dsp:spPr>
        <a:xfrm>
          <a:off x="3645416" y="1516617"/>
          <a:ext cx="1067900" cy="1067900"/>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E33767C-D58F-439A-AEED-1ED7C3FEBE1A}">
      <dsp:nvSpPr>
        <dsp:cNvPr id="0" name=""/>
        <dsp:cNvSpPr/>
      </dsp:nvSpPr>
      <dsp:spPr>
        <a:xfrm>
          <a:off x="3645416" y="1516617"/>
          <a:ext cx="1067900" cy="1067900"/>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54736B1-B4F8-4F81-A94A-30027FAC45BA}">
      <dsp:nvSpPr>
        <dsp:cNvPr id="0" name=""/>
        <dsp:cNvSpPr/>
      </dsp:nvSpPr>
      <dsp:spPr>
        <a:xfrm>
          <a:off x="3111466" y="1708839"/>
          <a:ext cx="2135800" cy="68345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t>Commodification</a:t>
          </a:r>
        </a:p>
      </dsp:txBody>
      <dsp:txXfrm>
        <a:off x="3111466" y="1708839"/>
        <a:ext cx="2135800" cy="68345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E5824D-DF2A-CC42-9BAD-505D60AA72FE}">
      <dsp:nvSpPr>
        <dsp:cNvPr id="0" name=""/>
        <dsp:cNvSpPr/>
      </dsp:nvSpPr>
      <dsp:spPr>
        <a:xfrm>
          <a:off x="0" y="1775"/>
          <a:ext cx="3997325"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6C5C3478-193F-4147-ABF2-D1FCF1C5E65A}">
      <dsp:nvSpPr>
        <dsp:cNvPr id="0" name=""/>
        <dsp:cNvSpPr/>
      </dsp:nvSpPr>
      <dsp:spPr>
        <a:xfrm>
          <a:off x="0" y="1775"/>
          <a:ext cx="3997325" cy="7731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Structure produces levels of inequality that is no longer acceptable</a:t>
          </a:r>
        </a:p>
      </dsp:txBody>
      <dsp:txXfrm>
        <a:off x="0" y="1775"/>
        <a:ext cx="3997325" cy="773165"/>
      </dsp:txXfrm>
    </dsp:sp>
    <dsp:sp modelId="{812B63A9-4F37-704E-86ED-CDE76095BF4D}">
      <dsp:nvSpPr>
        <dsp:cNvPr id="0" name=""/>
        <dsp:cNvSpPr/>
      </dsp:nvSpPr>
      <dsp:spPr>
        <a:xfrm>
          <a:off x="0" y="774940"/>
          <a:ext cx="3997325"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B65B61FD-C7B4-0349-A852-0A650438BC7C}">
      <dsp:nvSpPr>
        <dsp:cNvPr id="0" name=""/>
        <dsp:cNvSpPr/>
      </dsp:nvSpPr>
      <dsp:spPr>
        <a:xfrm>
          <a:off x="0" y="774940"/>
          <a:ext cx="3997325" cy="7731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Growth imperative threatens ecosystem</a:t>
          </a:r>
        </a:p>
      </dsp:txBody>
      <dsp:txXfrm>
        <a:off x="0" y="774940"/>
        <a:ext cx="3997325" cy="773165"/>
      </dsp:txXfrm>
    </dsp:sp>
    <dsp:sp modelId="{A5AD4930-884E-F147-825F-2D9FB9FED7C5}">
      <dsp:nvSpPr>
        <dsp:cNvPr id="0" name=""/>
        <dsp:cNvSpPr/>
      </dsp:nvSpPr>
      <dsp:spPr>
        <a:xfrm>
          <a:off x="0" y="1548105"/>
          <a:ext cx="3997325"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6A52589F-D488-734D-9AD3-8F4B6018EA34}">
      <dsp:nvSpPr>
        <dsp:cNvPr id="0" name=""/>
        <dsp:cNvSpPr/>
      </dsp:nvSpPr>
      <dsp:spPr>
        <a:xfrm>
          <a:off x="0" y="1548105"/>
          <a:ext cx="3997325" cy="7731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Modern values perfectly suited to capitalism no longer fit</a:t>
          </a:r>
        </a:p>
      </dsp:txBody>
      <dsp:txXfrm>
        <a:off x="0" y="1548105"/>
        <a:ext cx="3997325" cy="773165"/>
      </dsp:txXfrm>
    </dsp:sp>
    <dsp:sp modelId="{17B06D80-6B38-2C42-ADAE-A447F5BF171D}">
      <dsp:nvSpPr>
        <dsp:cNvPr id="0" name=""/>
        <dsp:cNvSpPr/>
      </dsp:nvSpPr>
      <dsp:spPr>
        <a:xfrm>
          <a:off x="0" y="2321271"/>
          <a:ext cx="3997325"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1B247174-5426-F646-96E0-DEEB3EE03EE9}">
      <dsp:nvSpPr>
        <dsp:cNvPr id="0" name=""/>
        <dsp:cNvSpPr/>
      </dsp:nvSpPr>
      <dsp:spPr>
        <a:xfrm>
          <a:off x="0" y="2321271"/>
          <a:ext cx="3997325" cy="7731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Scarcity no longer fits with reality of growing abundance </a:t>
          </a:r>
        </a:p>
      </dsp:txBody>
      <dsp:txXfrm>
        <a:off x="0" y="2321271"/>
        <a:ext cx="3997325" cy="773165"/>
      </dsp:txXfrm>
    </dsp:sp>
    <dsp:sp modelId="{FF984336-286E-4A2F-AA24-D6FB13CFD8FC}">
      <dsp:nvSpPr>
        <dsp:cNvPr id="0" name=""/>
        <dsp:cNvSpPr/>
      </dsp:nvSpPr>
      <dsp:spPr>
        <a:xfrm>
          <a:off x="0" y="3094436"/>
          <a:ext cx="3997325"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D51F901B-3C9F-4716-8687-4250473747F5}">
      <dsp:nvSpPr>
        <dsp:cNvPr id="0" name=""/>
        <dsp:cNvSpPr/>
      </dsp:nvSpPr>
      <dsp:spPr>
        <a:xfrm>
          <a:off x="0" y="3094436"/>
          <a:ext cx="3997325" cy="4867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GDP as success no longer works</a:t>
          </a:r>
        </a:p>
      </dsp:txBody>
      <dsp:txXfrm>
        <a:off x="0" y="3094436"/>
        <a:ext cx="3997325" cy="486722"/>
      </dsp:txXfrm>
    </dsp:sp>
    <dsp:sp modelId="{18B1BD55-21E1-B94C-955A-37AC84213328}">
      <dsp:nvSpPr>
        <dsp:cNvPr id="0" name=""/>
        <dsp:cNvSpPr/>
      </dsp:nvSpPr>
      <dsp:spPr>
        <a:xfrm>
          <a:off x="0" y="3581159"/>
          <a:ext cx="3997325"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682C26E0-D556-A040-A335-794C3D210EAA}">
      <dsp:nvSpPr>
        <dsp:cNvPr id="0" name=""/>
        <dsp:cNvSpPr/>
      </dsp:nvSpPr>
      <dsp:spPr>
        <a:xfrm>
          <a:off x="0" y="3581159"/>
          <a:ext cx="3997325" cy="7731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Recent “explosion” of reform and alternatives concepts </a:t>
          </a:r>
        </a:p>
      </dsp:txBody>
      <dsp:txXfrm>
        <a:off x="0" y="3581159"/>
        <a:ext cx="3997325" cy="77316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r>
              <a:rPr lang="en-US" sz="600" dirty="0">
                <a:solidFill>
                  <a:schemeClr val="tx1">
                    <a:lumMod val="20000"/>
                    <a:lumOff val="80000"/>
                  </a:schemeClr>
                </a:solidFill>
              </a:rPr>
              <a:t>© 2017 Tufts Associated Health Plans, Inc. All Rights Reserved</a:t>
            </a:r>
          </a:p>
        </p:txBody>
      </p:sp>
      <p:sp>
        <p:nvSpPr>
          <p:cNvPr id="5" name="Slide Number Placeholder 4"/>
          <p:cNvSpPr>
            <a:spLocks noGrp="1"/>
          </p:cNvSpPr>
          <p:nvPr>
            <p:ph type="sldNum" sz="quarter" idx="3"/>
          </p:nvPr>
        </p:nvSpPr>
        <p:spPr>
          <a:xfrm>
            <a:off x="3037840" y="8829967"/>
            <a:ext cx="934720" cy="466433"/>
          </a:xfrm>
          <a:prstGeom prst="rect">
            <a:avLst/>
          </a:prstGeom>
        </p:spPr>
        <p:txBody>
          <a:bodyPr vert="horz" lIns="93177" tIns="46589" rIns="93177" bIns="46589" rtlCol="0" anchor="b"/>
          <a:lstStyle>
            <a:lvl1pPr algn="r">
              <a:defRPr sz="1200"/>
            </a:lvl1pPr>
          </a:lstStyle>
          <a:p>
            <a:pPr algn="ctr"/>
            <a:fld id="{E90D82F6-87A7-4770-9311-F8E9CD16B6DE}" type="slidenum">
              <a:rPr lang="en-US" sz="800" b="1"/>
              <a:pPr algn="ctr"/>
              <a:t>‹#›</a:t>
            </a:fld>
            <a:endParaRPr lang="en-US" sz="800" b="1" dirty="0"/>
          </a:p>
        </p:txBody>
      </p:sp>
      <p:sp>
        <p:nvSpPr>
          <p:cNvPr id="28" name="Date Placeholder 2"/>
          <p:cNvSpPr>
            <a:spLocks noGrp="1"/>
          </p:cNvSpPr>
          <p:nvPr>
            <p:ph type="dt" sz="quarter" idx="1"/>
          </p:nvPr>
        </p:nvSpPr>
        <p:spPr>
          <a:xfrm>
            <a:off x="0" y="486830"/>
            <a:ext cx="4751493" cy="365340"/>
          </a:xfrm>
          <a:prstGeom prst="rect">
            <a:avLst/>
          </a:prstGeom>
        </p:spPr>
        <p:txBody>
          <a:bodyPr vert="horz" lIns="93177" tIns="46589" rIns="93177" bIns="46589" rtlCol="0"/>
          <a:lstStyle>
            <a:lvl1pPr algn="r">
              <a:defRPr sz="600"/>
            </a:lvl1pPr>
          </a:lstStyle>
          <a:p>
            <a:pPr algn="l"/>
            <a:fld id="{AC1B3036-931F-4936-BF60-1967BD7179CE}" type="datetime4">
              <a:rPr lang="en-US" kern="0" cap="all" spc="204">
                <a:solidFill>
                  <a:schemeClr val="accent3"/>
                </a:solidFill>
              </a:rPr>
              <a:t>March 28, 2023</a:t>
            </a:fld>
            <a:endParaRPr lang="en-US" kern="0" cap="all" spc="204" dirty="0">
              <a:solidFill>
                <a:schemeClr val="accent3"/>
              </a:solidFill>
            </a:endParaRPr>
          </a:p>
        </p:txBody>
      </p:sp>
      <p:sp>
        <p:nvSpPr>
          <p:cNvPr id="29" name="Header Placeholder 1"/>
          <p:cNvSpPr>
            <a:spLocks noGrp="1"/>
          </p:cNvSpPr>
          <p:nvPr>
            <p:ph type="hdr" sz="quarter"/>
          </p:nvPr>
        </p:nvSpPr>
        <p:spPr>
          <a:xfrm>
            <a:off x="0" y="0"/>
            <a:ext cx="7010400" cy="464820"/>
          </a:xfrm>
          <a:prstGeom prst="rect">
            <a:avLst/>
          </a:prstGeom>
        </p:spPr>
        <p:txBody>
          <a:bodyPr vert="horz" lIns="93177" tIns="46589" rIns="93177" bIns="46589" rtlCol="0" anchor="b"/>
          <a:lstStyle>
            <a:lvl1pPr algn="l">
              <a:defRPr sz="1000" b="1" kern="0" cap="all" spc="306">
                <a:solidFill>
                  <a:schemeClr val="accent1"/>
                </a:solidFill>
              </a:defRPr>
            </a:lvl1pPr>
          </a:lstStyle>
          <a:p>
            <a:r>
              <a:rPr lang="en-US" dirty="0">
                <a:solidFill>
                  <a:srgbClr val="6FA84D"/>
                </a:solidFill>
              </a:rPr>
              <a:t>We’re with you</a:t>
            </a:r>
          </a:p>
        </p:txBody>
      </p:sp>
      <p:grpSp>
        <p:nvGrpSpPr>
          <p:cNvPr id="34" name="Group 1"/>
          <p:cNvGrpSpPr>
            <a:grpSpLocks/>
          </p:cNvGrpSpPr>
          <p:nvPr/>
        </p:nvGrpSpPr>
        <p:grpSpPr bwMode="auto">
          <a:xfrm>
            <a:off x="5712603" y="8913835"/>
            <a:ext cx="1229520" cy="334747"/>
            <a:chOff x="514350" y="701675"/>
            <a:chExt cx="10079038" cy="2760663"/>
          </a:xfrm>
        </p:grpSpPr>
        <p:sp>
          <p:nvSpPr>
            <p:cNvPr id="35" name="Freeform 34"/>
            <p:cNvSpPr>
              <a:spLocks noChangeArrowheads="1"/>
            </p:cNvSpPr>
            <p:nvPr/>
          </p:nvSpPr>
          <p:spPr bwMode="auto">
            <a:xfrm>
              <a:off x="7310248" y="3156628"/>
              <a:ext cx="1172153" cy="305710"/>
            </a:xfrm>
            <a:custGeom>
              <a:avLst/>
              <a:gdLst>
                <a:gd name="T0" fmla="*/ 0 w 3253"/>
                <a:gd name="T1" fmla="*/ 7 h 852"/>
                <a:gd name="T2" fmla="*/ 0 w 3253"/>
                <a:gd name="T3" fmla="*/ 7 h 852"/>
                <a:gd name="T4" fmla="*/ 344 w 3253"/>
                <a:gd name="T5" fmla="*/ 7 h 852"/>
                <a:gd name="T6" fmla="*/ 666 w 3253"/>
                <a:gd name="T7" fmla="*/ 299 h 852"/>
                <a:gd name="T8" fmla="*/ 666 w 3253"/>
                <a:gd name="T9" fmla="*/ 301 h 852"/>
                <a:gd name="T10" fmla="*/ 325 w 3253"/>
                <a:gd name="T11" fmla="*/ 597 h 852"/>
                <a:gd name="T12" fmla="*/ 186 w 3253"/>
                <a:gd name="T13" fmla="*/ 597 h 852"/>
                <a:gd name="T14" fmla="*/ 186 w 3253"/>
                <a:gd name="T15" fmla="*/ 851 h 852"/>
                <a:gd name="T16" fmla="*/ 0 w 3253"/>
                <a:gd name="T17" fmla="*/ 851 h 852"/>
                <a:gd name="T18" fmla="*/ 0 w 3253"/>
                <a:gd name="T19" fmla="*/ 7 h 852"/>
                <a:gd name="T20" fmla="*/ 332 w 3253"/>
                <a:gd name="T21" fmla="*/ 432 h 852"/>
                <a:gd name="T22" fmla="*/ 332 w 3253"/>
                <a:gd name="T23" fmla="*/ 432 h 852"/>
                <a:gd name="T24" fmla="*/ 480 w 3253"/>
                <a:gd name="T25" fmla="*/ 305 h 852"/>
                <a:gd name="T26" fmla="*/ 480 w 3253"/>
                <a:gd name="T27" fmla="*/ 303 h 852"/>
                <a:gd name="T28" fmla="*/ 328 w 3253"/>
                <a:gd name="T29" fmla="*/ 174 h 852"/>
                <a:gd name="T30" fmla="*/ 186 w 3253"/>
                <a:gd name="T31" fmla="*/ 174 h 852"/>
                <a:gd name="T32" fmla="*/ 186 w 3253"/>
                <a:gd name="T33" fmla="*/ 432 h 852"/>
                <a:gd name="T34" fmla="*/ 332 w 3253"/>
                <a:gd name="T35" fmla="*/ 432 h 852"/>
                <a:gd name="T36" fmla="*/ 804 w 3253"/>
                <a:gd name="T37" fmla="*/ 7 h 852"/>
                <a:gd name="T38" fmla="*/ 804 w 3253"/>
                <a:gd name="T39" fmla="*/ 7 h 852"/>
                <a:gd name="T40" fmla="*/ 990 w 3253"/>
                <a:gd name="T41" fmla="*/ 7 h 852"/>
                <a:gd name="T42" fmla="*/ 990 w 3253"/>
                <a:gd name="T43" fmla="*/ 682 h 852"/>
                <a:gd name="T44" fmla="*/ 1411 w 3253"/>
                <a:gd name="T45" fmla="*/ 682 h 852"/>
                <a:gd name="T46" fmla="*/ 1411 w 3253"/>
                <a:gd name="T47" fmla="*/ 851 h 852"/>
                <a:gd name="T48" fmla="*/ 804 w 3253"/>
                <a:gd name="T49" fmla="*/ 851 h 852"/>
                <a:gd name="T50" fmla="*/ 804 w 3253"/>
                <a:gd name="T51" fmla="*/ 7 h 852"/>
                <a:gd name="T52" fmla="*/ 1838 w 3253"/>
                <a:gd name="T53" fmla="*/ 0 h 852"/>
                <a:gd name="T54" fmla="*/ 1838 w 3253"/>
                <a:gd name="T55" fmla="*/ 0 h 852"/>
                <a:gd name="T56" fmla="*/ 2010 w 3253"/>
                <a:gd name="T57" fmla="*/ 0 h 852"/>
                <a:gd name="T58" fmla="*/ 2372 w 3253"/>
                <a:gd name="T59" fmla="*/ 851 h 852"/>
                <a:gd name="T60" fmla="*/ 2177 w 3253"/>
                <a:gd name="T61" fmla="*/ 851 h 852"/>
                <a:gd name="T62" fmla="*/ 2101 w 3253"/>
                <a:gd name="T63" fmla="*/ 661 h 852"/>
                <a:gd name="T64" fmla="*/ 1743 w 3253"/>
                <a:gd name="T65" fmla="*/ 661 h 852"/>
                <a:gd name="T66" fmla="*/ 1667 w 3253"/>
                <a:gd name="T67" fmla="*/ 851 h 852"/>
                <a:gd name="T68" fmla="*/ 1479 w 3253"/>
                <a:gd name="T69" fmla="*/ 851 h 852"/>
                <a:gd name="T70" fmla="*/ 1838 w 3253"/>
                <a:gd name="T71" fmla="*/ 0 h 852"/>
                <a:gd name="T72" fmla="*/ 2035 w 3253"/>
                <a:gd name="T73" fmla="*/ 498 h 852"/>
                <a:gd name="T74" fmla="*/ 2035 w 3253"/>
                <a:gd name="T75" fmla="*/ 498 h 852"/>
                <a:gd name="T76" fmla="*/ 1923 w 3253"/>
                <a:gd name="T77" fmla="*/ 225 h 852"/>
                <a:gd name="T78" fmla="*/ 1811 w 3253"/>
                <a:gd name="T79" fmla="*/ 498 h 852"/>
                <a:gd name="T80" fmla="*/ 2035 w 3253"/>
                <a:gd name="T81" fmla="*/ 498 h 852"/>
                <a:gd name="T82" fmla="*/ 2501 w 3253"/>
                <a:gd name="T83" fmla="*/ 7 h 852"/>
                <a:gd name="T84" fmla="*/ 2501 w 3253"/>
                <a:gd name="T85" fmla="*/ 7 h 852"/>
                <a:gd name="T86" fmla="*/ 2672 w 3253"/>
                <a:gd name="T87" fmla="*/ 7 h 852"/>
                <a:gd name="T88" fmla="*/ 3068 w 3253"/>
                <a:gd name="T89" fmla="*/ 527 h 852"/>
                <a:gd name="T90" fmla="*/ 3068 w 3253"/>
                <a:gd name="T91" fmla="*/ 7 h 852"/>
                <a:gd name="T92" fmla="*/ 3252 w 3253"/>
                <a:gd name="T93" fmla="*/ 7 h 852"/>
                <a:gd name="T94" fmla="*/ 3252 w 3253"/>
                <a:gd name="T95" fmla="*/ 851 h 852"/>
                <a:gd name="T96" fmla="*/ 3093 w 3253"/>
                <a:gd name="T97" fmla="*/ 851 h 852"/>
                <a:gd name="T98" fmla="*/ 2685 w 3253"/>
                <a:gd name="T99" fmla="*/ 314 h 852"/>
                <a:gd name="T100" fmla="*/ 2685 w 3253"/>
                <a:gd name="T101" fmla="*/ 851 h 852"/>
                <a:gd name="T102" fmla="*/ 2501 w 3253"/>
                <a:gd name="T103" fmla="*/ 851 h 852"/>
                <a:gd name="T104" fmla="*/ 2501 w 3253"/>
                <a:gd name="T105" fmla="*/ 7 h 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253" h="852">
                  <a:moveTo>
                    <a:pt x="0" y="7"/>
                  </a:moveTo>
                  <a:lnTo>
                    <a:pt x="0" y="7"/>
                  </a:lnTo>
                  <a:cubicBezTo>
                    <a:pt x="344" y="7"/>
                    <a:pt x="344" y="7"/>
                    <a:pt x="344" y="7"/>
                  </a:cubicBezTo>
                  <a:cubicBezTo>
                    <a:pt x="545" y="7"/>
                    <a:pt x="666" y="127"/>
                    <a:pt x="666" y="299"/>
                  </a:cubicBezTo>
                  <a:cubicBezTo>
                    <a:pt x="666" y="301"/>
                    <a:pt x="666" y="301"/>
                    <a:pt x="666" y="301"/>
                  </a:cubicBezTo>
                  <a:cubicBezTo>
                    <a:pt x="666" y="495"/>
                    <a:pt x="516" y="597"/>
                    <a:pt x="325" y="597"/>
                  </a:cubicBezTo>
                  <a:cubicBezTo>
                    <a:pt x="186" y="597"/>
                    <a:pt x="186" y="597"/>
                    <a:pt x="186" y="597"/>
                  </a:cubicBezTo>
                  <a:cubicBezTo>
                    <a:pt x="186" y="851"/>
                    <a:pt x="186" y="851"/>
                    <a:pt x="186" y="851"/>
                  </a:cubicBezTo>
                  <a:cubicBezTo>
                    <a:pt x="0" y="851"/>
                    <a:pt x="0" y="851"/>
                    <a:pt x="0" y="851"/>
                  </a:cubicBezTo>
                  <a:lnTo>
                    <a:pt x="0" y="7"/>
                  </a:lnTo>
                  <a:close/>
                  <a:moveTo>
                    <a:pt x="332" y="432"/>
                  </a:moveTo>
                  <a:lnTo>
                    <a:pt x="332" y="432"/>
                  </a:lnTo>
                  <a:cubicBezTo>
                    <a:pt x="425" y="432"/>
                    <a:pt x="480" y="377"/>
                    <a:pt x="480" y="305"/>
                  </a:cubicBezTo>
                  <a:cubicBezTo>
                    <a:pt x="480" y="303"/>
                    <a:pt x="480" y="303"/>
                    <a:pt x="480" y="303"/>
                  </a:cubicBezTo>
                  <a:cubicBezTo>
                    <a:pt x="480" y="218"/>
                    <a:pt x="421" y="174"/>
                    <a:pt x="328" y="174"/>
                  </a:cubicBezTo>
                  <a:cubicBezTo>
                    <a:pt x="186" y="174"/>
                    <a:pt x="186" y="174"/>
                    <a:pt x="186" y="174"/>
                  </a:cubicBezTo>
                  <a:cubicBezTo>
                    <a:pt x="186" y="432"/>
                    <a:pt x="186" y="432"/>
                    <a:pt x="186" y="432"/>
                  </a:cubicBezTo>
                  <a:lnTo>
                    <a:pt x="332" y="432"/>
                  </a:lnTo>
                  <a:close/>
                  <a:moveTo>
                    <a:pt x="804" y="7"/>
                  </a:moveTo>
                  <a:lnTo>
                    <a:pt x="804" y="7"/>
                  </a:lnTo>
                  <a:cubicBezTo>
                    <a:pt x="990" y="7"/>
                    <a:pt x="990" y="7"/>
                    <a:pt x="990" y="7"/>
                  </a:cubicBezTo>
                  <a:cubicBezTo>
                    <a:pt x="990" y="682"/>
                    <a:pt x="990" y="682"/>
                    <a:pt x="990" y="682"/>
                  </a:cubicBezTo>
                  <a:cubicBezTo>
                    <a:pt x="1411" y="682"/>
                    <a:pt x="1411" y="682"/>
                    <a:pt x="1411" y="682"/>
                  </a:cubicBezTo>
                  <a:cubicBezTo>
                    <a:pt x="1411" y="851"/>
                    <a:pt x="1411" y="851"/>
                    <a:pt x="1411" y="851"/>
                  </a:cubicBezTo>
                  <a:cubicBezTo>
                    <a:pt x="804" y="851"/>
                    <a:pt x="804" y="851"/>
                    <a:pt x="804" y="851"/>
                  </a:cubicBezTo>
                  <a:lnTo>
                    <a:pt x="804" y="7"/>
                  </a:lnTo>
                  <a:close/>
                  <a:moveTo>
                    <a:pt x="1838" y="0"/>
                  </a:moveTo>
                  <a:lnTo>
                    <a:pt x="1838" y="0"/>
                  </a:lnTo>
                  <a:cubicBezTo>
                    <a:pt x="2010" y="0"/>
                    <a:pt x="2010" y="0"/>
                    <a:pt x="2010" y="0"/>
                  </a:cubicBezTo>
                  <a:cubicBezTo>
                    <a:pt x="2372" y="851"/>
                    <a:pt x="2372" y="851"/>
                    <a:pt x="2372" y="851"/>
                  </a:cubicBezTo>
                  <a:cubicBezTo>
                    <a:pt x="2177" y="851"/>
                    <a:pt x="2177" y="851"/>
                    <a:pt x="2177" y="851"/>
                  </a:cubicBezTo>
                  <a:cubicBezTo>
                    <a:pt x="2101" y="661"/>
                    <a:pt x="2101" y="661"/>
                    <a:pt x="2101" y="661"/>
                  </a:cubicBezTo>
                  <a:cubicBezTo>
                    <a:pt x="1743" y="661"/>
                    <a:pt x="1743" y="661"/>
                    <a:pt x="1743" y="661"/>
                  </a:cubicBezTo>
                  <a:cubicBezTo>
                    <a:pt x="1667" y="851"/>
                    <a:pt x="1667" y="851"/>
                    <a:pt x="1667" y="851"/>
                  </a:cubicBezTo>
                  <a:cubicBezTo>
                    <a:pt x="1479" y="851"/>
                    <a:pt x="1479" y="851"/>
                    <a:pt x="1479" y="851"/>
                  </a:cubicBezTo>
                  <a:lnTo>
                    <a:pt x="1838" y="0"/>
                  </a:lnTo>
                  <a:close/>
                  <a:moveTo>
                    <a:pt x="2035" y="498"/>
                  </a:moveTo>
                  <a:lnTo>
                    <a:pt x="2035" y="498"/>
                  </a:lnTo>
                  <a:cubicBezTo>
                    <a:pt x="1923" y="225"/>
                    <a:pt x="1923" y="225"/>
                    <a:pt x="1923" y="225"/>
                  </a:cubicBezTo>
                  <a:cubicBezTo>
                    <a:pt x="1811" y="498"/>
                    <a:pt x="1811" y="498"/>
                    <a:pt x="1811" y="498"/>
                  </a:cubicBezTo>
                  <a:lnTo>
                    <a:pt x="2035" y="498"/>
                  </a:lnTo>
                  <a:close/>
                  <a:moveTo>
                    <a:pt x="2501" y="7"/>
                  </a:moveTo>
                  <a:lnTo>
                    <a:pt x="2501" y="7"/>
                  </a:lnTo>
                  <a:cubicBezTo>
                    <a:pt x="2672" y="7"/>
                    <a:pt x="2672" y="7"/>
                    <a:pt x="2672" y="7"/>
                  </a:cubicBezTo>
                  <a:cubicBezTo>
                    <a:pt x="3068" y="527"/>
                    <a:pt x="3068" y="527"/>
                    <a:pt x="3068" y="527"/>
                  </a:cubicBezTo>
                  <a:cubicBezTo>
                    <a:pt x="3068" y="7"/>
                    <a:pt x="3068" y="7"/>
                    <a:pt x="3068" y="7"/>
                  </a:cubicBezTo>
                  <a:cubicBezTo>
                    <a:pt x="3252" y="7"/>
                    <a:pt x="3252" y="7"/>
                    <a:pt x="3252" y="7"/>
                  </a:cubicBezTo>
                  <a:cubicBezTo>
                    <a:pt x="3252" y="851"/>
                    <a:pt x="3252" y="851"/>
                    <a:pt x="3252" y="851"/>
                  </a:cubicBezTo>
                  <a:cubicBezTo>
                    <a:pt x="3093" y="851"/>
                    <a:pt x="3093" y="851"/>
                    <a:pt x="3093" y="851"/>
                  </a:cubicBezTo>
                  <a:cubicBezTo>
                    <a:pt x="2685" y="314"/>
                    <a:pt x="2685" y="314"/>
                    <a:pt x="2685" y="314"/>
                  </a:cubicBezTo>
                  <a:cubicBezTo>
                    <a:pt x="2685" y="851"/>
                    <a:pt x="2685" y="851"/>
                    <a:pt x="2685" y="851"/>
                  </a:cubicBezTo>
                  <a:cubicBezTo>
                    <a:pt x="2501" y="851"/>
                    <a:pt x="2501" y="851"/>
                    <a:pt x="2501" y="851"/>
                  </a:cubicBezTo>
                  <a:lnTo>
                    <a:pt x="2501" y="7"/>
                  </a:ln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dirty="0"/>
            </a:p>
          </p:txBody>
        </p:sp>
        <p:sp>
          <p:nvSpPr>
            <p:cNvPr id="36" name="Freeform 2"/>
            <p:cNvSpPr>
              <a:spLocks noChangeArrowheads="1"/>
            </p:cNvSpPr>
            <p:nvPr/>
          </p:nvSpPr>
          <p:spPr bwMode="auto">
            <a:xfrm>
              <a:off x="514350" y="701675"/>
              <a:ext cx="4903416" cy="459493"/>
            </a:xfrm>
            <a:custGeom>
              <a:avLst/>
              <a:gdLst>
                <a:gd name="T0" fmla="*/ 0 w 13622"/>
                <a:gd name="T1" fmla="*/ 271 h 1281"/>
                <a:gd name="T2" fmla="*/ 1033 w 13622"/>
                <a:gd name="T3" fmla="*/ 271 h 1281"/>
                <a:gd name="T4" fmla="*/ 379 w 13622"/>
                <a:gd name="T5" fmla="*/ 1261 h 1281"/>
                <a:gd name="T6" fmla="*/ 1223 w 13622"/>
                <a:gd name="T7" fmla="*/ 728 h 1281"/>
                <a:gd name="T8" fmla="*/ 1496 w 13622"/>
                <a:gd name="T9" fmla="*/ 722 h 1281"/>
                <a:gd name="T10" fmla="*/ 2034 w 13622"/>
                <a:gd name="T11" fmla="*/ 17 h 1281"/>
                <a:gd name="T12" fmla="*/ 1761 w 13622"/>
                <a:gd name="T13" fmla="*/ 1280 h 1281"/>
                <a:gd name="T14" fmla="*/ 2586 w 13622"/>
                <a:gd name="T15" fmla="*/ 17 h 1281"/>
                <a:gd name="T16" fmla="*/ 2859 w 13622"/>
                <a:gd name="T17" fmla="*/ 267 h 1281"/>
                <a:gd name="T18" fmla="*/ 3453 w 13622"/>
                <a:gd name="T19" fmla="*/ 781 h 1281"/>
                <a:gd name="T20" fmla="*/ 2586 w 13622"/>
                <a:gd name="T21" fmla="*/ 1261 h 1281"/>
                <a:gd name="T22" fmla="*/ 4042 w 13622"/>
                <a:gd name="T23" fmla="*/ 271 h 1281"/>
                <a:gd name="T24" fmla="*/ 4693 w 13622"/>
                <a:gd name="T25" fmla="*/ 17 h 1281"/>
                <a:gd name="T26" fmla="*/ 4315 w 13622"/>
                <a:gd name="T27" fmla="*/ 1261 h 1281"/>
                <a:gd name="T28" fmla="*/ 4793 w 13622"/>
                <a:gd name="T29" fmla="*/ 1081 h 1281"/>
                <a:gd name="T30" fmla="*/ 5326 w 13622"/>
                <a:gd name="T31" fmla="*/ 1037 h 1281"/>
                <a:gd name="T32" fmla="*/ 5254 w 13622"/>
                <a:gd name="T33" fmla="*/ 758 h 1281"/>
                <a:gd name="T34" fmla="*/ 5278 w 13622"/>
                <a:gd name="T35" fmla="*/ 0 h 1281"/>
                <a:gd name="T36" fmla="*/ 5273 w 13622"/>
                <a:gd name="T37" fmla="*/ 241 h 1281"/>
                <a:gd name="T38" fmla="*/ 5381 w 13622"/>
                <a:gd name="T39" fmla="*/ 516 h 1281"/>
                <a:gd name="T40" fmla="*/ 5320 w 13622"/>
                <a:gd name="T41" fmla="*/ 1280 h 1281"/>
                <a:gd name="T42" fmla="*/ 6549 w 13622"/>
                <a:gd name="T43" fmla="*/ 17 h 1281"/>
                <a:gd name="T44" fmla="*/ 7326 w 13622"/>
                <a:gd name="T45" fmla="*/ 510 h 1281"/>
                <a:gd name="T46" fmla="*/ 7601 w 13622"/>
                <a:gd name="T47" fmla="*/ 1261 h 1281"/>
                <a:gd name="T48" fmla="*/ 6822 w 13622"/>
                <a:gd name="T49" fmla="*/ 762 h 1281"/>
                <a:gd name="T50" fmla="*/ 6549 w 13622"/>
                <a:gd name="T51" fmla="*/ 17 h 1281"/>
                <a:gd name="T52" fmla="*/ 8837 w 13622"/>
                <a:gd name="T53" fmla="*/ 17 h 1281"/>
                <a:gd name="T54" fmla="*/ 8172 w 13622"/>
                <a:gd name="T55" fmla="*/ 514 h 1281"/>
                <a:gd name="T56" fmla="*/ 8172 w 13622"/>
                <a:gd name="T57" fmla="*/ 758 h 1281"/>
                <a:gd name="T58" fmla="*/ 8847 w 13622"/>
                <a:gd name="T59" fmla="*/ 1261 h 1281"/>
                <a:gd name="T60" fmla="*/ 9516 w 13622"/>
                <a:gd name="T61" fmla="*/ 8 h 1281"/>
                <a:gd name="T62" fmla="*/ 10303 w 13622"/>
                <a:gd name="T63" fmla="*/ 1261 h 1281"/>
                <a:gd name="T64" fmla="*/ 9376 w 13622"/>
                <a:gd name="T65" fmla="*/ 982 h 1281"/>
                <a:gd name="T66" fmla="*/ 9516 w 13622"/>
                <a:gd name="T67" fmla="*/ 8 h 1281"/>
                <a:gd name="T68" fmla="*/ 9639 w 13622"/>
                <a:gd name="T69" fmla="*/ 336 h 1281"/>
                <a:gd name="T70" fmla="*/ 10496 w 13622"/>
                <a:gd name="T71" fmla="*/ 17 h 1281"/>
                <a:gd name="T72" fmla="*/ 10769 w 13622"/>
                <a:gd name="T73" fmla="*/ 1014 h 1281"/>
                <a:gd name="T74" fmla="*/ 10496 w 13622"/>
                <a:gd name="T75" fmla="*/ 1261 h 1281"/>
                <a:gd name="T76" fmla="*/ 11706 w 13622"/>
                <a:gd name="T77" fmla="*/ 271 h 1281"/>
                <a:gd name="T78" fmla="*/ 12360 w 13622"/>
                <a:gd name="T79" fmla="*/ 17 h 1281"/>
                <a:gd name="T80" fmla="*/ 11981 w 13622"/>
                <a:gd name="T81" fmla="*/ 1261 h 1281"/>
                <a:gd name="T82" fmla="*/ 12569 w 13622"/>
                <a:gd name="T83" fmla="*/ 17 h 1281"/>
                <a:gd name="T84" fmla="*/ 12843 w 13622"/>
                <a:gd name="T85" fmla="*/ 510 h 1281"/>
                <a:gd name="T86" fmla="*/ 13621 w 13622"/>
                <a:gd name="T87" fmla="*/ 17 h 1281"/>
                <a:gd name="T88" fmla="*/ 13348 w 13622"/>
                <a:gd name="T89" fmla="*/ 762 h 1281"/>
                <a:gd name="T90" fmla="*/ 12569 w 13622"/>
                <a:gd name="T91" fmla="*/ 1261 h 1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622" h="1281">
                  <a:moveTo>
                    <a:pt x="379" y="271"/>
                  </a:moveTo>
                  <a:lnTo>
                    <a:pt x="379" y="271"/>
                  </a:lnTo>
                  <a:cubicBezTo>
                    <a:pt x="0" y="271"/>
                    <a:pt x="0" y="271"/>
                    <a:pt x="0" y="271"/>
                  </a:cubicBezTo>
                  <a:cubicBezTo>
                    <a:pt x="0" y="17"/>
                    <a:pt x="0" y="17"/>
                    <a:pt x="0" y="17"/>
                  </a:cubicBezTo>
                  <a:cubicBezTo>
                    <a:pt x="1033" y="17"/>
                    <a:pt x="1033" y="17"/>
                    <a:pt x="1033" y="17"/>
                  </a:cubicBezTo>
                  <a:cubicBezTo>
                    <a:pt x="1033" y="271"/>
                    <a:pt x="1033" y="271"/>
                    <a:pt x="1033" y="271"/>
                  </a:cubicBezTo>
                  <a:cubicBezTo>
                    <a:pt x="654" y="271"/>
                    <a:pt x="654" y="271"/>
                    <a:pt x="654" y="271"/>
                  </a:cubicBezTo>
                  <a:cubicBezTo>
                    <a:pt x="654" y="1261"/>
                    <a:pt x="654" y="1261"/>
                    <a:pt x="654" y="1261"/>
                  </a:cubicBezTo>
                  <a:cubicBezTo>
                    <a:pt x="379" y="1261"/>
                    <a:pt x="379" y="1261"/>
                    <a:pt x="379" y="1261"/>
                  </a:cubicBezTo>
                  <a:lnTo>
                    <a:pt x="379" y="271"/>
                  </a:lnTo>
                  <a:close/>
                  <a:moveTo>
                    <a:pt x="1223" y="728"/>
                  </a:moveTo>
                  <a:lnTo>
                    <a:pt x="1223" y="728"/>
                  </a:lnTo>
                  <a:cubicBezTo>
                    <a:pt x="1223" y="17"/>
                    <a:pt x="1223" y="17"/>
                    <a:pt x="1223" y="17"/>
                  </a:cubicBezTo>
                  <a:cubicBezTo>
                    <a:pt x="1496" y="17"/>
                    <a:pt x="1496" y="17"/>
                    <a:pt x="1496" y="17"/>
                  </a:cubicBezTo>
                  <a:cubicBezTo>
                    <a:pt x="1496" y="722"/>
                    <a:pt x="1496" y="722"/>
                    <a:pt x="1496" y="722"/>
                  </a:cubicBezTo>
                  <a:cubicBezTo>
                    <a:pt x="1496" y="925"/>
                    <a:pt x="1598" y="1028"/>
                    <a:pt x="1765" y="1028"/>
                  </a:cubicBezTo>
                  <a:cubicBezTo>
                    <a:pt x="1932" y="1028"/>
                    <a:pt x="2034" y="927"/>
                    <a:pt x="2034" y="730"/>
                  </a:cubicBezTo>
                  <a:cubicBezTo>
                    <a:pt x="2034" y="17"/>
                    <a:pt x="2034" y="17"/>
                    <a:pt x="2034" y="17"/>
                  </a:cubicBezTo>
                  <a:cubicBezTo>
                    <a:pt x="2307" y="17"/>
                    <a:pt x="2307" y="17"/>
                    <a:pt x="2307" y="17"/>
                  </a:cubicBezTo>
                  <a:cubicBezTo>
                    <a:pt x="2307" y="719"/>
                    <a:pt x="2307" y="719"/>
                    <a:pt x="2307" y="719"/>
                  </a:cubicBezTo>
                  <a:cubicBezTo>
                    <a:pt x="2307" y="1096"/>
                    <a:pt x="2095" y="1280"/>
                    <a:pt x="1761" y="1280"/>
                  </a:cubicBezTo>
                  <a:cubicBezTo>
                    <a:pt x="1426" y="1280"/>
                    <a:pt x="1223" y="1094"/>
                    <a:pt x="1223" y="728"/>
                  </a:cubicBezTo>
                  <a:close/>
                  <a:moveTo>
                    <a:pt x="2586" y="17"/>
                  </a:moveTo>
                  <a:lnTo>
                    <a:pt x="2586" y="17"/>
                  </a:lnTo>
                  <a:cubicBezTo>
                    <a:pt x="3534" y="17"/>
                    <a:pt x="3534" y="17"/>
                    <a:pt x="3534" y="17"/>
                  </a:cubicBezTo>
                  <a:cubicBezTo>
                    <a:pt x="3534" y="267"/>
                    <a:pt x="3534" y="267"/>
                    <a:pt x="3534" y="267"/>
                  </a:cubicBezTo>
                  <a:cubicBezTo>
                    <a:pt x="2859" y="267"/>
                    <a:pt x="2859" y="267"/>
                    <a:pt x="2859" y="267"/>
                  </a:cubicBezTo>
                  <a:cubicBezTo>
                    <a:pt x="2859" y="531"/>
                    <a:pt x="2859" y="531"/>
                    <a:pt x="2859" y="531"/>
                  </a:cubicBezTo>
                  <a:cubicBezTo>
                    <a:pt x="3453" y="531"/>
                    <a:pt x="3453" y="531"/>
                    <a:pt x="3453" y="531"/>
                  </a:cubicBezTo>
                  <a:cubicBezTo>
                    <a:pt x="3453" y="781"/>
                    <a:pt x="3453" y="781"/>
                    <a:pt x="3453" y="781"/>
                  </a:cubicBezTo>
                  <a:cubicBezTo>
                    <a:pt x="2859" y="781"/>
                    <a:pt x="2859" y="781"/>
                    <a:pt x="2859" y="781"/>
                  </a:cubicBezTo>
                  <a:cubicBezTo>
                    <a:pt x="2859" y="1261"/>
                    <a:pt x="2859" y="1261"/>
                    <a:pt x="2859" y="1261"/>
                  </a:cubicBezTo>
                  <a:cubicBezTo>
                    <a:pt x="2586" y="1261"/>
                    <a:pt x="2586" y="1261"/>
                    <a:pt x="2586" y="1261"/>
                  </a:cubicBezTo>
                  <a:lnTo>
                    <a:pt x="2586" y="17"/>
                  </a:lnTo>
                  <a:close/>
                  <a:moveTo>
                    <a:pt x="4042" y="271"/>
                  </a:moveTo>
                  <a:lnTo>
                    <a:pt x="4042" y="271"/>
                  </a:lnTo>
                  <a:cubicBezTo>
                    <a:pt x="3663" y="271"/>
                    <a:pt x="3663" y="271"/>
                    <a:pt x="3663" y="271"/>
                  </a:cubicBezTo>
                  <a:cubicBezTo>
                    <a:pt x="3663" y="17"/>
                    <a:pt x="3663" y="17"/>
                    <a:pt x="3663" y="17"/>
                  </a:cubicBezTo>
                  <a:cubicBezTo>
                    <a:pt x="4693" y="17"/>
                    <a:pt x="4693" y="17"/>
                    <a:pt x="4693" y="17"/>
                  </a:cubicBezTo>
                  <a:cubicBezTo>
                    <a:pt x="4693" y="271"/>
                    <a:pt x="4693" y="271"/>
                    <a:pt x="4693" y="271"/>
                  </a:cubicBezTo>
                  <a:cubicBezTo>
                    <a:pt x="4315" y="271"/>
                    <a:pt x="4315" y="271"/>
                    <a:pt x="4315" y="271"/>
                  </a:cubicBezTo>
                  <a:cubicBezTo>
                    <a:pt x="4315" y="1261"/>
                    <a:pt x="4315" y="1261"/>
                    <a:pt x="4315" y="1261"/>
                  </a:cubicBezTo>
                  <a:cubicBezTo>
                    <a:pt x="4042" y="1261"/>
                    <a:pt x="4042" y="1261"/>
                    <a:pt x="4042" y="1261"/>
                  </a:cubicBezTo>
                  <a:lnTo>
                    <a:pt x="4042" y="271"/>
                  </a:lnTo>
                  <a:close/>
                  <a:moveTo>
                    <a:pt x="4793" y="1081"/>
                  </a:moveTo>
                  <a:lnTo>
                    <a:pt x="4793" y="1081"/>
                  </a:lnTo>
                  <a:cubicBezTo>
                    <a:pt x="4954" y="887"/>
                    <a:pt x="4954" y="887"/>
                    <a:pt x="4954" y="887"/>
                  </a:cubicBezTo>
                  <a:cubicBezTo>
                    <a:pt x="5066" y="980"/>
                    <a:pt x="5182" y="1037"/>
                    <a:pt x="5326" y="1037"/>
                  </a:cubicBezTo>
                  <a:cubicBezTo>
                    <a:pt x="5436" y="1037"/>
                    <a:pt x="5504" y="992"/>
                    <a:pt x="5504" y="920"/>
                  </a:cubicBezTo>
                  <a:cubicBezTo>
                    <a:pt x="5504" y="916"/>
                    <a:pt x="5504" y="916"/>
                    <a:pt x="5504" y="916"/>
                  </a:cubicBezTo>
                  <a:cubicBezTo>
                    <a:pt x="5504" y="846"/>
                    <a:pt x="5462" y="812"/>
                    <a:pt x="5254" y="758"/>
                  </a:cubicBezTo>
                  <a:cubicBezTo>
                    <a:pt x="5005" y="694"/>
                    <a:pt x="4842" y="624"/>
                    <a:pt x="4842" y="379"/>
                  </a:cubicBezTo>
                  <a:cubicBezTo>
                    <a:pt x="4842" y="375"/>
                    <a:pt x="4842" y="375"/>
                    <a:pt x="4842" y="375"/>
                  </a:cubicBezTo>
                  <a:cubicBezTo>
                    <a:pt x="4842" y="148"/>
                    <a:pt x="5024" y="0"/>
                    <a:pt x="5278" y="0"/>
                  </a:cubicBezTo>
                  <a:cubicBezTo>
                    <a:pt x="5459" y="0"/>
                    <a:pt x="5614" y="57"/>
                    <a:pt x="5739" y="159"/>
                  </a:cubicBezTo>
                  <a:cubicBezTo>
                    <a:pt x="5597" y="364"/>
                    <a:pt x="5597" y="364"/>
                    <a:pt x="5597" y="364"/>
                  </a:cubicBezTo>
                  <a:cubicBezTo>
                    <a:pt x="5487" y="288"/>
                    <a:pt x="5379" y="241"/>
                    <a:pt x="5273" y="241"/>
                  </a:cubicBezTo>
                  <a:cubicBezTo>
                    <a:pt x="5170" y="241"/>
                    <a:pt x="5115" y="290"/>
                    <a:pt x="5115" y="349"/>
                  </a:cubicBezTo>
                  <a:cubicBezTo>
                    <a:pt x="5115" y="353"/>
                    <a:pt x="5115" y="353"/>
                    <a:pt x="5115" y="353"/>
                  </a:cubicBezTo>
                  <a:cubicBezTo>
                    <a:pt x="5115" y="436"/>
                    <a:pt x="5167" y="461"/>
                    <a:pt x="5381" y="516"/>
                  </a:cubicBezTo>
                  <a:cubicBezTo>
                    <a:pt x="5635" y="582"/>
                    <a:pt x="5777" y="673"/>
                    <a:pt x="5777" y="891"/>
                  </a:cubicBezTo>
                  <a:cubicBezTo>
                    <a:pt x="5777" y="893"/>
                    <a:pt x="5777" y="893"/>
                    <a:pt x="5777" y="893"/>
                  </a:cubicBezTo>
                  <a:cubicBezTo>
                    <a:pt x="5777" y="1140"/>
                    <a:pt x="5589" y="1280"/>
                    <a:pt x="5320" y="1280"/>
                  </a:cubicBezTo>
                  <a:cubicBezTo>
                    <a:pt x="5132" y="1280"/>
                    <a:pt x="4941" y="1212"/>
                    <a:pt x="4793" y="1081"/>
                  </a:cubicBezTo>
                  <a:close/>
                  <a:moveTo>
                    <a:pt x="6549" y="17"/>
                  </a:moveTo>
                  <a:lnTo>
                    <a:pt x="6549" y="17"/>
                  </a:lnTo>
                  <a:cubicBezTo>
                    <a:pt x="6822" y="17"/>
                    <a:pt x="6822" y="17"/>
                    <a:pt x="6822" y="17"/>
                  </a:cubicBezTo>
                  <a:cubicBezTo>
                    <a:pt x="6822" y="510"/>
                    <a:pt x="6822" y="510"/>
                    <a:pt x="6822" y="510"/>
                  </a:cubicBezTo>
                  <a:cubicBezTo>
                    <a:pt x="7326" y="510"/>
                    <a:pt x="7326" y="510"/>
                    <a:pt x="7326" y="510"/>
                  </a:cubicBezTo>
                  <a:cubicBezTo>
                    <a:pt x="7326" y="17"/>
                    <a:pt x="7326" y="17"/>
                    <a:pt x="7326" y="17"/>
                  </a:cubicBezTo>
                  <a:cubicBezTo>
                    <a:pt x="7601" y="17"/>
                    <a:pt x="7601" y="17"/>
                    <a:pt x="7601" y="17"/>
                  </a:cubicBezTo>
                  <a:cubicBezTo>
                    <a:pt x="7601" y="1261"/>
                    <a:pt x="7601" y="1261"/>
                    <a:pt x="7601" y="1261"/>
                  </a:cubicBezTo>
                  <a:cubicBezTo>
                    <a:pt x="7326" y="1261"/>
                    <a:pt x="7326" y="1261"/>
                    <a:pt x="7326" y="1261"/>
                  </a:cubicBezTo>
                  <a:cubicBezTo>
                    <a:pt x="7326" y="762"/>
                    <a:pt x="7326" y="762"/>
                    <a:pt x="7326" y="762"/>
                  </a:cubicBezTo>
                  <a:cubicBezTo>
                    <a:pt x="6822" y="762"/>
                    <a:pt x="6822" y="762"/>
                    <a:pt x="6822" y="762"/>
                  </a:cubicBezTo>
                  <a:cubicBezTo>
                    <a:pt x="6822" y="1261"/>
                    <a:pt x="6822" y="1261"/>
                    <a:pt x="6822" y="1261"/>
                  </a:cubicBezTo>
                  <a:cubicBezTo>
                    <a:pt x="6549" y="1261"/>
                    <a:pt x="6549" y="1261"/>
                    <a:pt x="6549" y="1261"/>
                  </a:cubicBezTo>
                  <a:lnTo>
                    <a:pt x="6549" y="17"/>
                  </a:lnTo>
                  <a:close/>
                  <a:moveTo>
                    <a:pt x="7899" y="17"/>
                  </a:moveTo>
                  <a:lnTo>
                    <a:pt x="7899" y="17"/>
                  </a:lnTo>
                  <a:cubicBezTo>
                    <a:pt x="8837" y="17"/>
                    <a:pt x="8837" y="17"/>
                    <a:pt x="8837" y="17"/>
                  </a:cubicBezTo>
                  <a:cubicBezTo>
                    <a:pt x="8837" y="260"/>
                    <a:pt x="8837" y="260"/>
                    <a:pt x="8837" y="260"/>
                  </a:cubicBezTo>
                  <a:cubicBezTo>
                    <a:pt x="8172" y="260"/>
                    <a:pt x="8172" y="260"/>
                    <a:pt x="8172" y="260"/>
                  </a:cubicBezTo>
                  <a:cubicBezTo>
                    <a:pt x="8172" y="514"/>
                    <a:pt x="8172" y="514"/>
                    <a:pt x="8172" y="514"/>
                  </a:cubicBezTo>
                  <a:cubicBezTo>
                    <a:pt x="8758" y="514"/>
                    <a:pt x="8758" y="514"/>
                    <a:pt x="8758" y="514"/>
                  </a:cubicBezTo>
                  <a:cubicBezTo>
                    <a:pt x="8758" y="758"/>
                    <a:pt x="8758" y="758"/>
                    <a:pt x="8758" y="758"/>
                  </a:cubicBezTo>
                  <a:cubicBezTo>
                    <a:pt x="8172" y="758"/>
                    <a:pt x="8172" y="758"/>
                    <a:pt x="8172" y="758"/>
                  </a:cubicBezTo>
                  <a:cubicBezTo>
                    <a:pt x="8172" y="1018"/>
                    <a:pt x="8172" y="1018"/>
                    <a:pt x="8172" y="1018"/>
                  </a:cubicBezTo>
                  <a:cubicBezTo>
                    <a:pt x="8847" y="1018"/>
                    <a:pt x="8847" y="1018"/>
                    <a:pt x="8847" y="1018"/>
                  </a:cubicBezTo>
                  <a:cubicBezTo>
                    <a:pt x="8847" y="1261"/>
                    <a:pt x="8847" y="1261"/>
                    <a:pt x="8847" y="1261"/>
                  </a:cubicBezTo>
                  <a:cubicBezTo>
                    <a:pt x="7899" y="1261"/>
                    <a:pt x="7899" y="1261"/>
                    <a:pt x="7899" y="1261"/>
                  </a:cubicBezTo>
                  <a:lnTo>
                    <a:pt x="7899" y="17"/>
                  </a:lnTo>
                  <a:close/>
                  <a:moveTo>
                    <a:pt x="9516" y="8"/>
                  </a:moveTo>
                  <a:lnTo>
                    <a:pt x="9516" y="8"/>
                  </a:lnTo>
                  <a:cubicBezTo>
                    <a:pt x="9770" y="8"/>
                    <a:pt x="9770" y="8"/>
                    <a:pt x="9770" y="8"/>
                  </a:cubicBezTo>
                  <a:cubicBezTo>
                    <a:pt x="10303" y="1261"/>
                    <a:pt x="10303" y="1261"/>
                    <a:pt x="10303" y="1261"/>
                  </a:cubicBezTo>
                  <a:cubicBezTo>
                    <a:pt x="10015" y="1261"/>
                    <a:pt x="10015" y="1261"/>
                    <a:pt x="10015" y="1261"/>
                  </a:cubicBezTo>
                  <a:cubicBezTo>
                    <a:pt x="9903" y="982"/>
                    <a:pt x="9903" y="982"/>
                    <a:pt x="9903" y="982"/>
                  </a:cubicBezTo>
                  <a:cubicBezTo>
                    <a:pt x="9376" y="982"/>
                    <a:pt x="9376" y="982"/>
                    <a:pt x="9376" y="982"/>
                  </a:cubicBezTo>
                  <a:cubicBezTo>
                    <a:pt x="9262" y="1261"/>
                    <a:pt x="9262" y="1261"/>
                    <a:pt x="9262" y="1261"/>
                  </a:cubicBezTo>
                  <a:cubicBezTo>
                    <a:pt x="8983" y="1261"/>
                    <a:pt x="8983" y="1261"/>
                    <a:pt x="8983" y="1261"/>
                  </a:cubicBezTo>
                  <a:lnTo>
                    <a:pt x="9516" y="8"/>
                  </a:lnTo>
                  <a:close/>
                  <a:moveTo>
                    <a:pt x="9804" y="741"/>
                  </a:moveTo>
                  <a:lnTo>
                    <a:pt x="9804" y="741"/>
                  </a:lnTo>
                  <a:cubicBezTo>
                    <a:pt x="9639" y="336"/>
                    <a:pt x="9639" y="336"/>
                    <a:pt x="9639" y="336"/>
                  </a:cubicBezTo>
                  <a:cubicBezTo>
                    <a:pt x="9474" y="741"/>
                    <a:pt x="9474" y="741"/>
                    <a:pt x="9474" y="741"/>
                  </a:cubicBezTo>
                  <a:lnTo>
                    <a:pt x="9804" y="741"/>
                  </a:lnTo>
                  <a:close/>
                  <a:moveTo>
                    <a:pt x="10496" y="17"/>
                  </a:moveTo>
                  <a:lnTo>
                    <a:pt x="10496" y="17"/>
                  </a:lnTo>
                  <a:cubicBezTo>
                    <a:pt x="10769" y="17"/>
                    <a:pt x="10769" y="17"/>
                    <a:pt x="10769" y="17"/>
                  </a:cubicBezTo>
                  <a:cubicBezTo>
                    <a:pt x="10769" y="1014"/>
                    <a:pt x="10769" y="1014"/>
                    <a:pt x="10769" y="1014"/>
                  </a:cubicBezTo>
                  <a:cubicBezTo>
                    <a:pt x="11389" y="1014"/>
                    <a:pt x="11389" y="1014"/>
                    <a:pt x="11389" y="1014"/>
                  </a:cubicBezTo>
                  <a:cubicBezTo>
                    <a:pt x="11389" y="1261"/>
                    <a:pt x="11389" y="1261"/>
                    <a:pt x="11389" y="1261"/>
                  </a:cubicBezTo>
                  <a:cubicBezTo>
                    <a:pt x="10496" y="1261"/>
                    <a:pt x="10496" y="1261"/>
                    <a:pt x="10496" y="1261"/>
                  </a:cubicBezTo>
                  <a:lnTo>
                    <a:pt x="10496" y="17"/>
                  </a:lnTo>
                  <a:close/>
                  <a:moveTo>
                    <a:pt x="11706" y="271"/>
                  </a:moveTo>
                  <a:lnTo>
                    <a:pt x="11706" y="271"/>
                  </a:lnTo>
                  <a:cubicBezTo>
                    <a:pt x="11327" y="271"/>
                    <a:pt x="11327" y="271"/>
                    <a:pt x="11327" y="271"/>
                  </a:cubicBezTo>
                  <a:cubicBezTo>
                    <a:pt x="11327" y="17"/>
                    <a:pt x="11327" y="17"/>
                    <a:pt x="11327" y="17"/>
                  </a:cubicBezTo>
                  <a:cubicBezTo>
                    <a:pt x="12360" y="17"/>
                    <a:pt x="12360" y="17"/>
                    <a:pt x="12360" y="17"/>
                  </a:cubicBezTo>
                  <a:cubicBezTo>
                    <a:pt x="12360" y="271"/>
                    <a:pt x="12360" y="271"/>
                    <a:pt x="12360" y="271"/>
                  </a:cubicBezTo>
                  <a:cubicBezTo>
                    <a:pt x="11981" y="271"/>
                    <a:pt x="11981" y="271"/>
                    <a:pt x="11981" y="271"/>
                  </a:cubicBezTo>
                  <a:cubicBezTo>
                    <a:pt x="11981" y="1261"/>
                    <a:pt x="11981" y="1261"/>
                    <a:pt x="11981" y="1261"/>
                  </a:cubicBezTo>
                  <a:cubicBezTo>
                    <a:pt x="11706" y="1261"/>
                    <a:pt x="11706" y="1261"/>
                    <a:pt x="11706" y="1261"/>
                  </a:cubicBezTo>
                  <a:lnTo>
                    <a:pt x="11706" y="271"/>
                  </a:lnTo>
                  <a:close/>
                  <a:moveTo>
                    <a:pt x="12569" y="17"/>
                  </a:moveTo>
                  <a:lnTo>
                    <a:pt x="12569" y="17"/>
                  </a:lnTo>
                  <a:cubicBezTo>
                    <a:pt x="12843" y="17"/>
                    <a:pt x="12843" y="17"/>
                    <a:pt x="12843" y="17"/>
                  </a:cubicBezTo>
                  <a:cubicBezTo>
                    <a:pt x="12843" y="510"/>
                    <a:pt x="12843" y="510"/>
                    <a:pt x="12843" y="510"/>
                  </a:cubicBezTo>
                  <a:cubicBezTo>
                    <a:pt x="13348" y="510"/>
                    <a:pt x="13348" y="510"/>
                    <a:pt x="13348" y="510"/>
                  </a:cubicBezTo>
                  <a:cubicBezTo>
                    <a:pt x="13348" y="17"/>
                    <a:pt x="13348" y="17"/>
                    <a:pt x="13348" y="17"/>
                  </a:cubicBezTo>
                  <a:cubicBezTo>
                    <a:pt x="13621" y="17"/>
                    <a:pt x="13621" y="17"/>
                    <a:pt x="13621" y="17"/>
                  </a:cubicBezTo>
                  <a:cubicBezTo>
                    <a:pt x="13621" y="1261"/>
                    <a:pt x="13621" y="1261"/>
                    <a:pt x="13621" y="1261"/>
                  </a:cubicBezTo>
                  <a:cubicBezTo>
                    <a:pt x="13348" y="1261"/>
                    <a:pt x="13348" y="1261"/>
                    <a:pt x="13348" y="1261"/>
                  </a:cubicBezTo>
                  <a:cubicBezTo>
                    <a:pt x="13348" y="762"/>
                    <a:pt x="13348" y="762"/>
                    <a:pt x="13348" y="762"/>
                  </a:cubicBezTo>
                  <a:cubicBezTo>
                    <a:pt x="12843" y="762"/>
                    <a:pt x="12843" y="762"/>
                    <a:pt x="12843" y="762"/>
                  </a:cubicBezTo>
                  <a:cubicBezTo>
                    <a:pt x="12843" y="1261"/>
                    <a:pt x="12843" y="1261"/>
                    <a:pt x="12843" y="1261"/>
                  </a:cubicBezTo>
                  <a:cubicBezTo>
                    <a:pt x="12569" y="1261"/>
                    <a:pt x="12569" y="1261"/>
                    <a:pt x="12569" y="1261"/>
                  </a:cubicBezTo>
                  <a:lnTo>
                    <a:pt x="12569" y="17"/>
                  </a:ln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dirty="0"/>
            </a:p>
          </p:txBody>
        </p:sp>
        <p:sp>
          <p:nvSpPr>
            <p:cNvPr id="37" name="Freeform 3"/>
            <p:cNvSpPr>
              <a:spLocks noChangeArrowheads="1"/>
            </p:cNvSpPr>
            <p:nvPr/>
          </p:nvSpPr>
          <p:spPr bwMode="auto">
            <a:xfrm>
              <a:off x="6936196" y="1305686"/>
              <a:ext cx="1825819" cy="1774977"/>
            </a:xfrm>
            <a:custGeom>
              <a:avLst/>
              <a:gdLst>
                <a:gd name="T0" fmla="*/ 2221 w 5071"/>
                <a:gd name="T1" fmla="*/ 2050 h 4932"/>
                <a:gd name="T2" fmla="*/ 2221 w 5071"/>
                <a:gd name="T3" fmla="*/ 2050 h 4932"/>
                <a:gd name="T4" fmla="*/ 2767 w 5071"/>
                <a:gd name="T5" fmla="*/ 3259 h 4932"/>
                <a:gd name="T6" fmla="*/ 2767 w 5071"/>
                <a:gd name="T7" fmla="*/ 4598 h 4932"/>
                <a:gd name="T8" fmla="*/ 2767 w 5071"/>
                <a:gd name="T9" fmla="*/ 4607 h 4932"/>
                <a:gd name="T10" fmla="*/ 3087 w 5071"/>
                <a:gd name="T11" fmla="*/ 4461 h 4932"/>
                <a:gd name="T12" fmla="*/ 3087 w 5071"/>
                <a:gd name="T13" fmla="*/ 3259 h 4932"/>
                <a:gd name="T14" fmla="*/ 3635 w 5071"/>
                <a:gd name="T15" fmla="*/ 2052 h 4932"/>
                <a:gd name="T16" fmla="*/ 4837 w 5071"/>
                <a:gd name="T17" fmla="*/ 998 h 4932"/>
                <a:gd name="T18" fmla="*/ 4852 w 5071"/>
                <a:gd name="T19" fmla="*/ 988 h 4932"/>
                <a:gd name="T20" fmla="*/ 4805 w 5071"/>
                <a:gd name="T21" fmla="*/ 903 h 4932"/>
                <a:gd name="T22" fmla="*/ 1633 w 5071"/>
                <a:gd name="T23" fmla="*/ 892 h 4932"/>
                <a:gd name="T24" fmla="*/ 1263 w 5071"/>
                <a:gd name="T25" fmla="*/ 1203 h 4932"/>
                <a:gd name="T26" fmla="*/ 2221 w 5071"/>
                <a:gd name="T27" fmla="*/ 2050 h 4932"/>
                <a:gd name="T28" fmla="*/ 2926 w 5071"/>
                <a:gd name="T29" fmla="*/ 780 h 4932"/>
                <a:gd name="T30" fmla="*/ 2926 w 5071"/>
                <a:gd name="T31" fmla="*/ 780 h 4932"/>
                <a:gd name="T32" fmla="*/ 3510 w 5071"/>
                <a:gd name="T33" fmla="*/ 1396 h 4932"/>
                <a:gd name="T34" fmla="*/ 2899 w 5071"/>
                <a:gd name="T35" fmla="*/ 1984 h 4932"/>
                <a:gd name="T36" fmla="*/ 2348 w 5071"/>
                <a:gd name="T37" fmla="*/ 1390 h 4932"/>
                <a:gd name="T38" fmla="*/ 2926 w 5071"/>
                <a:gd name="T39" fmla="*/ 780 h 4932"/>
                <a:gd name="T40" fmla="*/ 5008 w 5071"/>
                <a:gd name="T41" fmla="*/ 1565 h 4932"/>
                <a:gd name="T42" fmla="*/ 5008 w 5071"/>
                <a:gd name="T43" fmla="*/ 1565 h 4932"/>
                <a:gd name="T44" fmla="*/ 3626 w 5071"/>
                <a:gd name="T45" fmla="*/ 4118 h 4932"/>
                <a:gd name="T46" fmla="*/ 3626 w 5071"/>
                <a:gd name="T47" fmla="*/ 3259 h 4932"/>
                <a:gd name="T48" fmla="*/ 3990 w 5071"/>
                <a:gd name="T49" fmla="*/ 2455 h 4932"/>
                <a:gd name="T50" fmla="*/ 5008 w 5071"/>
                <a:gd name="T51" fmla="*/ 1565 h 4932"/>
                <a:gd name="T52" fmla="*/ 2281 w 5071"/>
                <a:gd name="T53" fmla="*/ 4757 h 4932"/>
                <a:gd name="T54" fmla="*/ 2281 w 5071"/>
                <a:gd name="T55" fmla="*/ 4757 h 4932"/>
                <a:gd name="T56" fmla="*/ 412 w 5071"/>
                <a:gd name="T57" fmla="*/ 4139 h 4932"/>
                <a:gd name="T58" fmla="*/ 897 w 5071"/>
                <a:gd name="T59" fmla="*/ 1599 h 4932"/>
                <a:gd name="T60" fmla="*/ 1864 w 5071"/>
                <a:gd name="T61" fmla="*/ 2453 h 4932"/>
                <a:gd name="T62" fmla="*/ 2228 w 5071"/>
                <a:gd name="T63" fmla="*/ 3259 h 4932"/>
                <a:gd name="T64" fmla="*/ 2228 w 5071"/>
                <a:gd name="T65" fmla="*/ 4598 h 4932"/>
                <a:gd name="T66" fmla="*/ 2281 w 5071"/>
                <a:gd name="T67" fmla="*/ 4757 h 49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071" h="4932">
                  <a:moveTo>
                    <a:pt x="2221" y="2050"/>
                  </a:moveTo>
                  <a:lnTo>
                    <a:pt x="2221" y="2050"/>
                  </a:lnTo>
                  <a:cubicBezTo>
                    <a:pt x="2528" y="2320"/>
                    <a:pt x="2767" y="2851"/>
                    <a:pt x="2767" y="3259"/>
                  </a:cubicBezTo>
                  <a:cubicBezTo>
                    <a:pt x="2767" y="4598"/>
                    <a:pt x="2767" y="4598"/>
                    <a:pt x="2767" y="4598"/>
                  </a:cubicBezTo>
                  <a:cubicBezTo>
                    <a:pt x="2767" y="4603"/>
                    <a:pt x="2767" y="4605"/>
                    <a:pt x="2767" y="4607"/>
                  </a:cubicBezTo>
                  <a:cubicBezTo>
                    <a:pt x="2873" y="4565"/>
                    <a:pt x="2981" y="4516"/>
                    <a:pt x="3087" y="4461"/>
                  </a:cubicBezTo>
                  <a:cubicBezTo>
                    <a:pt x="3087" y="3259"/>
                    <a:pt x="3087" y="3259"/>
                    <a:pt x="3087" y="3259"/>
                  </a:cubicBezTo>
                  <a:cubicBezTo>
                    <a:pt x="3087" y="2851"/>
                    <a:pt x="3328" y="2320"/>
                    <a:pt x="3635" y="2052"/>
                  </a:cubicBezTo>
                  <a:cubicBezTo>
                    <a:pt x="4837" y="998"/>
                    <a:pt x="4837" y="998"/>
                    <a:pt x="4837" y="998"/>
                  </a:cubicBezTo>
                  <a:cubicBezTo>
                    <a:pt x="4841" y="994"/>
                    <a:pt x="4848" y="992"/>
                    <a:pt x="4852" y="988"/>
                  </a:cubicBezTo>
                  <a:cubicBezTo>
                    <a:pt x="4837" y="958"/>
                    <a:pt x="4822" y="931"/>
                    <a:pt x="4805" y="903"/>
                  </a:cubicBezTo>
                  <a:cubicBezTo>
                    <a:pt x="4268" y="4"/>
                    <a:pt x="2848" y="0"/>
                    <a:pt x="1633" y="892"/>
                  </a:cubicBezTo>
                  <a:cubicBezTo>
                    <a:pt x="1502" y="990"/>
                    <a:pt x="1379" y="1093"/>
                    <a:pt x="1263" y="1203"/>
                  </a:cubicBezTo>
                  <a:lnTo>
                    <a:pt x="2221" y="2050"/>
                  </a:lnTo>
                  <a:close/>
                  <a:moveTo>
                    <a:pt x="2926" y="780"/>
                  </a:moveTo>
                  <a:lnTo>
                    <a:pt x="2926" y="780"/>
                  </a:lnTo>
                  <a:cubicBezTo>
                    <a:pt x="3250" y="782"/>
                    <a:pt x="3510" y="1060"/>
                    <a:pt x="3510" y="1396"/>
                  </a:cubicBezTo>
                  <a:cubicBezTo>
                    <a:pt x="3508" y="1724"/>
                    <a:pt x="3227" y="1993"/>
                    <a:pt x="2899" y="1984"/>
                  </a:cubicBezTo>
                  <a:cubicBezTo>
                    <a:pt x="2579" y="1976"/>
                    <a:pt x="2351" y="1728"/>
                    <a:pt x="2348" y="1390"/>
                  </a:cubicBezTo>
                  <a:cubicBezTo>
                    <a:pt x="2346" y="1041"/>
                    <a:pt x="2596" y="776"/>
                    <a:pt x="2926" y="780"/>
                  </a:cubicBezTo>
                  <a:close/>
                  <a:moveTo>
                    <a:pt x="5008" y="1565"/>
                  </a:moveTo>
                  <a:lnTo>
                    <a:pt x="5008" y="1565"/>
                  </a:lnTo>
                  <a:cubicBezTo>
                    <a:pt x="5070" y="2402"/>
                    <a:pt x="4547" y="3420"/>
                    <a:pt x="3626" y="4118"/>
                  </a:cubicBezTo>
                  <a:cubicBezTo>
                    <a:pt x="3626" y="3259"/>
                    <a:pt x="3626" y="3259"/>
                    <a:pt x="3626" y="3259"/>
                  </a:cubicBezTo>
                  <a:cubicBezTo>
                    <a:pt x="3626" y="3001"/>
                    <a:pt x="3796" y="2626"/>
                    <a:pt x="3990" y="2455"/>
                  </a:cubicBezTo>
                  <a:lnTo>
                    <a:pt x="5008" y="1565"/>
                  </a:lnTo>
                  <a:close/>
                  <a:moveTo>
                    <a:pt x="2281" y="4757"/>
                  </a:moveTo>
                  <a:lnTo>
                    <a:pt x="2281" y="4757"/>
                  </a:lnTo>
                  <a:cubicBezTo>
                    <a:pt x="1485" y="4931"/>
                    <a:pt x="761" y="4723"/>
                    <a:pt x="412" y="4139"/>
                  </a:cubicBezTo>
                  <a:cubicBezTo>
                    <a:pt x="0" y="3450"/>
                    <a:pt x="224" y="2436"/>
                    <a:pt x="897" y="1599"/>
                  </a:cubicBezTo>
                  <a:cubicBezTo>
                    <a:pt x="1864" y="2453"/>
                    <a:pt x="1864" y="2453"/>
                    <a:pt x="1864" y="2453"/>
                  </a:cubicBezTo>
                  <a:cubicBezTo>
                    <a:pt x="2058" y="2624"/>
                    <a:pt x="2228" y="3001"/>
                    <a:pt x="2228" y="3259"/>
                  </a:cubicBezTo>
                  <a:cubicBezTo>
                    <a:pt x="2228" y="4598"/>
                    <a:pt x="2228" y="4598"/>
                    <a:pt x="2228" y="4598"/>
                  </a:cubicBezTo>
                  <a:cubicBezTo>
                    <a:pt x="2228" y="4658"/>
                    <a:pt x="2247" y="4713"/>
                    <a:pt x="2281" y="4757"/>
                  </a:cubicBezTo>
                  <a:close/>
                </a:path>
              </a:pathLst>
            </a:custGeom>
            <a:solidFill>
              <a:srgbClr val="72904E"/>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dirty="0"/>
            </a:p>
          </p:txBody>
        </p:sp>
        <p:sp>
          <p:nvSpPr>
            <p:cNvPr id="38" name="Freeform 4"/>
            <p:cNvSpPr>
              <a:spLocks noChangeArrowheads="1"/>
            </p:cNvSpPr>
            <p:nvPr/>
          </p:nvSpPr>
          <p:spPr bwMode="auto">
            <a:xfrm>
              <a:off x="642120" y="1415001"/>
              <a:ext cx="9951268" cy="1602666"/>
            </a:xfrm>
            <a:custGeom>
              <a:avLst/>
              <a:gdLst>
                <a:gd name="T0" fmla="*/ 0 w 27640"/>
                <a:gd name="T1" fmla="*/ 4453 h 4454"/>
                <a:gd name="T2" fmla="*/ 2914 w 27640"/>
                <a:gd name="T3" fmla="*/ 0 h 4454"/>
                <a:gd name="T4" fmla="*/ 734 w 27640"/>
                <a:gd name="T5" fmla="*/ 631 h 4454"/>
                <a:gd name="T6" fmla="*/ 2533 w 27640"/>
                <a:gd name="T7" fmla="*/ 1935 h 4454"/>
                <a:gd name="T8" fmla="*/ 734 w 27640"/>
                <a:gd name="T9" fmla="*/ 2566 h 4454"/>
                <a:gd name="T10" fmla="*/ 0 w 27640"/>
                <a:gd name="T11" fmla="*/ 4453 h 4454"/>
                <a:gd name="T12" fmla="*/ 3248 w 27640"/>
                <a:gd name="T13" fmla="*/ 4453 h 4454"/>
                <a:gd name="T14" fmla="*/ 4807 w 27640"/>
                <a:gd name="T15" fmla="*/ 0 h 4454"/>
                <a:gd name="T16" fmla="*/ 6431 w 27640"/>
                <a:gd name="T17" fmla="*/ 1365 h 4454"/>
                <a:gd name="T18" fmla="*/ 5190 w 27640"/>
                <a:gd name="T19" fmla="*/ 2693 h 4454"/>
                <a:gd name="T20" fmla="*/ 5755 w 27640"/>
                <a:gd name="T21" fmla="*/ 4453 h 4454"/>
                <a:gd name="T22" fmla="*/ 3970 w 27640"/>
                <a:gd name="T23" fmla="*/ 2725 h 4454"/>
                <a:gd name="T24" fmla="*/ 3248 w 27640"/>
                <a:gd name="T25" fmla="*/ 4453 h 4454"/>
                <a:gd name="T26" fmla="*/ 3970 w 27640"/>
                <a:gd name="T27" fmla="*/ 2105 h 4454"/>
                <a:gd name="T28" fmla="*/ 5730 w 27640"/>
                <a:gd name="T29" fmla="*/ 1365 h 4454"/>
                <a:gd name="T30" fmla="*/ 4778 w 27640"/>
                <a:gd name="T31" fmla="*/ 618 h 4454"/>
                <a:gd name="T32" fmla="*/ 3970 w 27640"/>
                <a:gd name="T33" fmla="*/ 2105 h 4454"/>
                <a:gd name="T34" fmla="*/ 6991 w 27640"/>
                <a:gd name="T35" fmla="*/ 4453 h 4454"/>
                <a:gd name="T36" fmla="*/ 9911 w 27640"/>
                <a:gd name="T37" fmla="*/ 0 h 4454"/>
                <a:gd name="T38" fmla="*/ 7723 w 27640"/>
                <a:gd name="T39" fmla="*/ 631 h 4454"/>
                <a:gd name="T40" fmla="*/ 9275 w 27640"/>
                <a:gd name="T41" fmla="*/ 1904 h 4454"/>
                <a:gd name="T42" fmla="*/ 7723 w 27640"/>
                <a:gd name="T43" fmla="*/ 2534 h 4454"/>
                <a:gd name="T44" fmla="*/ 9973 w 27640"/>
                <a:gd name="T45" fmla="*/ 3823 h 4454"/>
                <a:gd name="T46" fmla="*/ 6991 w 27640"/>
                <a:gd name="T47" fmla="*/ 4453 h 4454"/>
                <a:gd name="T48" fmla="*/ 10341 w 27640"/>
                <a:gd name="T49" fmla="*/ 4453 h 4454"/>
                <a:gd name="T50" fmla="*/ 13261 w 27640"/>
                <a:gd name="T51" fmla="*/ 0 h 4454"/>
                <a:gd name="T52" fmla="*/ 11075 w 27640"/>
                <a:gd name="T53" fmla="*/ 631 h 4454"/>
                <a:gd name="T54" fmla="*/ 12624 w 27640"/>
                <a:gd name="T55" fmla="*/ 1904 h 4454"/>
                <a:gd name="T56" fmla="*/ 11075 w 27640"/>
                <a:gd name="T57" fmla="*/ 2534 h 4454"/>
                <a:gd name="T58" fmla="*/ 13325 w 27640"/>
                <a:gd name="T59" fmla="*/ 3823 h 4454"/>
                <a:gd name="T60" fmla="*/ 10341 w 27640"/>
                <a:gd name="T61" fmla="*/ 4453 h 4454"/>
                <a:gd name="T62" fmla="*/ 13819 w 27640"/>
                <a:gd name="T63" fmla="*/ 4453 h 4454"/>
                <a:gd name="T64" fmla="*/ 15249 w 27640"/>
                <a:gd name="T65" fmla="*/ 0 h 4454"/>
                <a:gd name="T66" fmla="*/ 16824 w 27640"/>
                <a:gd name="T67" fmla="*/ 646 h 4454"/>
                <a:gd name="T68" fmla="*/ 17478 w 27640"/>
                <a:gd name="T69" fmla="*/ 2215 h 4454"/>
                <a:gd name="T70" fmla="*/ 16824 w 27640"/>
                <a:gd name="T71" fmla="*/ 3806 h 4454"/>
                <a:gd name="T72" fmla="*/ 15249 w 27640"/>
                <a:gd name="T73" fmla="*/ 4453 h 4454"/>
                <a:gd name="T74" fmla="*/ 14540 w 27640"/>
                <a:gd name="T75" fmla="*/ 3848 h 4454"/>
                <a:gd name="T76" fmla="*/ 15249 w 27640"/>
                <a:gd name="T77" fmla="*/ 3848 h 4454"/>
                <a:gd name="T78" fmla="*/ 16574 w 27640"/>
                <a:gd name="T79" fmla="*/ 3046 h 4454"/>
                <a:gd name="T80" fmla="*/ 16574 w 27640"/>
                <a:gd name="T81" fmla="*/ 1399 h 4454"/>
                <a:gd name="T82" fmla="*/ 15249 w 27640"/>
                <a:gd name="T83" fmla="*/ 605 h 4454"/>
                <a:gd name="T84" fmla="*/ 14540 w 27640"/>
                <a:gd name="T85" fmla="*/ 3848 h 4454"/>
                <a:gd name="T86" fmla="*/ 22876 w 27640"/>
                <a:gd name="T87" fmla="*/ 4453 h 4454"/>
                <a:gd name="T88" fmla="*/ 23009 w 27640"/>
                <a:gd name="T89" fmla="*/ 0 h 4454"/>
                <a:gd name="T90" fmla="*/ 27506 w 27640"/>
                <a:gd name="T91" fmla="*/ 0 h 4454"/>
                <a:gd name="T92" fmla="*/ 27639 w 27640"/>
                <a:gd name="T93" fmla="*/ 4453 h 4454"/>
                <a:gd name="T94" fmla="*/ 26905 w 27640"/>
                <a:gd name="T95" fmla="*/ 2031 h 4454"/>
                <a:gd name="T96" fmla="*/ 25193 w 27640"/>
                <a:gd name="T97" fmla="*/ 4392 h 4454"/>
                <a:gd name="T98" fmla="*/ 23610 w 27640"/>
                <a:gd name="T99" fmla="*/ 4453 h 4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7640" h="4454">
                  <a:moveTo>
                    <a:pt x="0" y="4453"/>
                  </a:moveTo>
                  <a:lnTo>
                    <a:pt x="0" y="4453"/>
                  </a:lnTo>
                  <a:cubicBezTo>
                    <a:pt x="0" y="0"/>
                    <a:pt x="0" y="0"/>
                    <a:pt x="0" y="0"/>
                  </a:cubicBezTo>
                  <a:cubicBezTo>
                    <a:pt x="2914" y="0"/>
                    <a:pt x="2914" y="0"/>
                    <a:pt x="2914" y="0"/>
                  </a:cubicBezTo>
                  <a:cubicBezTo>
                    <a:pt x="2914" y="631"/>
                    <a:pt x="2914" y="631"/>
                    <a:pt x="2914" y="631"/>
                  </a:cubicBezTo>
                  <a:cubicBezTo>
                    <a:pt x="734" y="631"/>
                    <a:pt x="734" y="631"/>
                    <a:pt x="734" y="631"/>
                  </a:cubicBezTo>
                  <a:cubicBezTo>
                    <a:pt x="734" y="1935"/>
                    <a:pt x="734" y="1935"/>
                    <a:pt x="734" y="1935"/>
                  </a:cubicBezTo>
                  <a:cubicBezTo>
                    <a:pt x="2533" y="1935"/>
                    <a:pt x="2533" y="1935"/>
                    <a:pt x="2533" y="1935"/>
                  </a:cubicBezTo>
                  <a:cubicBezTo>
                    <a:pt x="2533" y="2566"/>
                    <a:pt x="2533" y="2566"/>
                    <a:pt x="2533" y="2566"/>
                  </a:cubicBezTo>
                  <a:cubicBezTo>
                    <a:pt x="734" y="2566"/>
                    <a:pt x="734" y="2566"/>
                    <a:pt x="734" y="2566"/>
                  </a:cubicBezTo>
                  <a:cubicBezTo>
                    <a:pt x="734" y="4453"/>
                    <a:pt x="734" y="4453"/>
                    <a:pt x="734" y="4453"/>
                  </a:cubicBezTo>
                  <a:lnTo>
                    <a:pt x="0" y="4453"/>
                  </a:lnTo>
                  <a:close/>
                  <a:moveTo>
                    <a:pt x="3248" y="4453"/>
                  </a:moveTo>
                  <a:lnTo>
                    <a:pt x="3248" y="4453"/>
                  </a:lnTo>
                  <a:cubicBezTo>
                    <a:pt x="3248" y="0"/>
                    <a:pt x="3248" y="0"/>
                    <a:pt x="3248" y="0"/>
                  </a:cubicBezTo>
                  <a:cubicBezTo>
                    <a:pt x="4807" y="0"/>
                    <a:pt x="4807" y="0"/>
                    <a:pt x="4807" y="0"/>
                  </a:cubicBezTo>
                  <a:cubicBezTo>
                    <a:pt x="5294" y="0"/>
                    <a:pt x="5686" y="129"/>
                    <a:pt x="5984" y="387"/>
                  </a:cubicBezTo>
                  <a:cubicBezTo>
                    <a:pt x="6280" y="646"/>
                    <a:pt x="6431" y="971"/>
                    <a:pt x="6431" y="1365"/>
                  </a:cubicBezTo>
                  <a:cubicBezTo>
                    <a:pt x="6431" y="1708"/>
                    <a:pt x="6318" y="1999"/>
                    <a:pt x="6098" y="2238"/>
                  </a:cubicBezTo>
                  <a:cubicBezTo>
                    <a:pt x="5876" y="2477"/>
                    <a:pt x="5573" y="2629"/>
                    <a:pt x="5190" y="2693"/>
                  </a:cubicBezTo>
                  <a:cubicBezTo>
                    <a:pt x="6653" y="4453"/>
                    <a:pt x="6653" y="4453"/>
                    <a:pt x="6653" y="4453"/>
                  </a:cubicBezTo>
                  <a:cubicBezTo>
                    <a:pt x="5755" y="4453"/>
                    <a:pt x="5755" y="4453"/>
                    <a:pt x="5755" y="4453"/>
                  </a:cubicBezTo>
                  <a:cubicBezTo>
                    <a:pt x="4401" y="2725"/>
                    <a:pt x="4401" y="2725"/>
                    <a:pt x="4401" y="2725"/>
                  </a:cubicBezTo>
                  <a:cubicBezTo>
                    <a:pt x="3970" y="2725"/>
                    <a:pt x="3970" y="2725"/>
                    <a:pt x="3970" y="2725"/>
                  </a:cubicBezTo>
                  <a:cubicBezTo>
                    <a:pt x="3970" y="4453"/>
                    <a:pt x="3970" y="4453"/>
                    <a:pt x="3970" y="4453"/>
                  </a:cubicBezTo>
                  <a:lnTo>
                    <a:pt x="3248" y="4453"/>
                  </a:lnTo>
                  <a:close/>
                  <a:moveTo>
                    <a:pt x="3970" y="2105"/>
                  </a:moveTo>
                  <a:lnTo>
                    <a:pt x="3970" y="2105"/>
                  </a:lnTo>
                  <a:cubicBezTo>
                    <a:pt x="4778" y="2105"/>
                    <a:pt x="4778" y="2105"/>
                    <a:pt x="4778" y="2105"/>
                  </a:cubicBezTo>
                  <a:cubicBezTo>
                    <a:pt x="5413" y="2105"/>
                    <a:pt x="5730" y="1858"/>
                    <a:pt x="5730" y="1365"/>
                  </a:cubicBezTo>
                  <a:cubicBezTo>
                    <a:pt x="5730" y="1113"/>
                    <a:pt x="5645" y="927"/>
                    <a:pt x="5476" y="802"/>
                  </a:cubicBezTo>
                  <a:cubicBezTo>
                    <a:pt x="5307" y="679"/>
                    <a:pt x="5072" y="618"/>
                    <a:pt x="4778" y="618"/>
                  </a:cubicBezTo>
                  <a:cubicBezTo>
                    <a:pt x="3970" y="618"/>
                    <a:pt x="3970" y="618"/>
                    <a:pt x="3970" y="618"/>
                  </a:cubicBezTo>
                  <a:lnTo>
                    <a:pt x="3970" y="2105"/>
                  </a:lnTo>
                  <a:close/>
                  <a:moveTo>
                    <a:pt x="6991" y="4453"/>
                  </a:moveTo>
                  <a:lnTo>
                    <a:pt x="6991" y="4453"/>
                  </a:lnTo>
                  <a:cubicBezTo>
                    <a:pt x="6991" y="0"/>
                    <a:pt x="6991" y="0"/>
                    <a:pt x="6991" y="0"/>
                  </a:cubicBezTo>
                  <a:cubicBezTo>
                    <a:pt x="9911" y="0"/>
                    <a:pt x="9911" y="0"/>
                    <a:pt x="9911" y="0"/>
                  </a:cubicBezTo>
                  <a:cubicBezTo>
                    <a:pt x="9911" y="631"/>
                    <a:pt x="9911" y="631"/>
                    <a:pt x="9911" y="631"/>
                  </a:cubicBezTo>
                  <a:cubicBezTo>
                    <a:pt x="7723" y="631"/>
                    <a:pt x="7723" y="631"/>
                    <a:pt x="7723" y="631"/>
                  </a:cubicBezTo>
                  <a:cubicBezTo>
                    <a:pt x="7723" y="1904"/>
                    <a:pt x="7723" y="1904"/>
                    <a:pt x="7723" y="1904"/>
                  </a:cubicBezTo>
                  <a:cubicBezTo>
                    <a:pt x="9275" y="1904"/>
                    <a:pt x="9275" y="1904"/>
                    <a:pt x="9275" y="1904"/>
                  </a:cubicBezTo>
                  <a:cubicBezTo>
                    <a:pt x="9275" y="2534"/>
                    <a:pt x="9275" y="2534"/>
                    <a:pt x="9275" y="2534"/>
                  </a:cubicBezTo>
                  <a:cubicBezTo>
                    <a:pt x="7723" y="2534"/>
                    <a:pt x="7723" y="2534"/>
                    <a:pt x="7723" y="2534"/>
                  </a:cubicBezTo>
                  <a:cubicBezTo>
                    <a:pt x="7723" y="3823"/>
                    <a:pt x="7723" y="3823"/>
                    <a:pt x="7723" y="3823"/>
                  </a:cubicBezTo>
                  <a:cubicBezTo>
                    <a:pt x="9973" y="3823"/>
                    <a:pt x="9973" y="3823"/>
                    <a:pt x="9973" y="3823"/>
                  </a:cubicBezTo>
                  <a:cubicBezTo>
                    <a:pt x="9973" y="4453"/>
                    <a:pt x="9973" y="4453"/>
                    <a:pt x="9973" y="4453"/>
                  </a:cubicBezTo>
                  <a:lnTo>
                    <a:pt x="6991" y="4453"/>
                  </a:lnTo>
                  <a:close/>
                  <a:moveTo>
                    <a:pt x="10341" y="4453"/>
                  </a:moveTo>
                  <a:lnTo>
                    <a:pt x="10341" y="4453"/>
                  </a:lnTo>
                  <a:cubicBezTo>
                    <a:pt x="10341" y="0"/>
                    <a:pt x="10341" y="0"/>
                    <a:pt x="10341" y="0"/>
                  </a:cubicBezTo>
                  <a:cubicBezTo>
                    <a:pt x="13261" y="0"/>
                    <a:pt x="13261" y="0"/>
                    <a:pt x="13261" y="0"/>
                  </a:cubicBezTo>
                  <a:cubicBezTo>
                    <a:pt x="13261" y="631"/>
                    <a:pt x="13261" y="631"/>
                    <a:pt x="13261" y="631"/>
                  </a:cubicBezTo>
                  <a:cubicBezTo>
                    <a:pt x="11075" y="631"/>
                    <a:pt x="11075" y="631"/>
                    <a:pt x="11075" y="631"/>
                  </a:cubicBezTo>
                  <a:cubicBezTo>
                    <a:pt x="11075" y="1904"/>
                    <a:pt x="11075" y="1904"/>
                    <a:pt x="11075" y="1904"/>
                  </a:cubicBezTo>
                  <a:cubicBezTo>
                    <a:pt x="12624" y="1904"/>
                    <a:pt x="12624" y="1904"/>
                    <a:pt x="12624" y="1904"/>
                  </a:cubicBezTo>
                  <a:cubicBezTo>
                    <a:pt x="12624" y="2534"/>
                    <a:pt x="12624" y="2534"/>
                    <a:pt x="12624" y="2534"/>
                  </a:cubicBezTo>
                  <a:cubicBezTo>
                    <a:pt x="11075" y="2534"/>
                    <a:pt x="11075" y="2534"/>
                    <a:pt x="11075" y="2534"/>
                  </a:cubicBezTo>
                  <a:cubicBezTo>
                    <a:pt x="11075" y="3823"/>
                    <a:pt x="11075" y="3823"/>
                    <a:pt x="11075" y="3823"/>
                  </a:cubicBezTo>
                  <a:cubicBezTo>
                    <a:pt x="13325" y="3823"/>
                    <a:pt x="13325" y="3823"/>
                    <a:pt x="13325" y="3823"/>
                  </a:cubicBezTo>
                  <a:cubicBezTo>
                    <a:pt x="13325" y="4453"/>
                    <a:pt x="13325" y="4453"/>
                    <a:pt x="13325" y="4453"/>
                  </a:cubicBezTo>
                  <a:lnTo>
                    <a:pt x="10341" y="4453"/>
                  </a:lnTo>
                  <a:close/>
                  <a:moveTo>
                    <a:pt x="13819" y="4453"/>
                  </a:moveTo>
                  <a:lnTo>
                    <a:pt x="13819" y="4453"/>
                  </a:lnTo>
                  <a:cubicBezTo>
                    <a:pt x="13819" y="0"/>
                    <a:pt x="13819" y="0"/>
                    <a:pt x="13819" y="0"/>
                  </a:cubicBezTo>
                  <a:cubicBezTo>
                    <a:pt x="15249" y="0"/>
                    <a:pt x="15249" y="0"/>
                    <a:pt x="15249" y="0"/>
                  </a:cubicBezTo>
                  <a:cubicBezTo>
                    <a:pt x="15550" y="0"/>
                    <a:pt x="15838" y="60"/>
                    <a:pt x="16113" y="176"/>
                  </a:cubicBezTo>
                  <a:cubicBezTo>
                    <a:pt x="16386" y="292"/>
                    <a:pt x="16625" y="449"/>
                    <a:pt x="16824" y="646"/>
                  </a:cubicBezTo>
                  <a:cubicBezTo>
                    <a:pt x="17025" y="842"/>
                    <a:pt x="17183" y="1079"/>
                    <a:pt x="17302" y="1352"/>
                  </a:cubicBezTo>
                  <a:cubicBezTo>
                    <a:pt x="17420" y="1627"/>
                    <a:pt x="17478" y="1914"/>
                    <a:pt x="17478" y="2215"/>
                  </a:cubicBezTo>
                  <a:cubicBezTo>
                    <a:pt x="17478" y="2521"/>
                    <a:pt x="17420" y="2813"/>
                    <a:pt x="17302" y="3091"/>
                  </a:cubicBezTo>
                  <a:cubicBezTo>
                    <a:pt x="17183" y="3368"/>
                    <a:pt x="17025" y="3607"/>
                    <a:pt x="16824" y="3806"/>
                  </a:cubicBezTo>
                  <a:cubicBezTo>
                    <a:pt x="16625" y="4005"/>
                    <a:pt x="16386" y="4161"/>
                    <a:pt x="16113" y="4278"/>
                  </a:cubicBezTo>
                  <a:cubicBezTo>
                    <a:pt x="15838" y="4396"/>
                    <a:pt x="15550" y="4453"/>
                    <a:pt x="15249" y="4453"/>
                  </a:cubicBezTo>
                  <a:lnTo>
                    <a:pt x="13819" y="4453"/>
                  </a:lnTo>
                  <a:close/>
                  <a:moveTo>
                    <a:pt x="14540" y="3848"/>
                  </a:moveTo>
                  <a:lnTo>
                    <a:pt x="14540" y="3848"/>
                  </a:lnTo>
                  <a:cubicBezTo>
                    <a:pt x="15249" y="3848"/>
                    <a:pt x="15249" y="3848"/>
                    <a:pt x="15249" y="3848"/>
                  </a:cubicBezTo>
                  <a:cubicBezTo>
                    <a:pt x="15548" y="3848"/>
                    <a:pt x="15812" y="3776"/>
                    <a:pt x="16043" y="3632"/>
                  </a:cubicBezTo>
                  <a:cubicBezTo>
                    <a:pt x="16274" y="3490"/>
                    <a:pt x="16449" y="3294"/>
                    <a:pt x="16574" y="3046"/>
                  </a:cubicBezTo>
                  <a:cubicBezTo>
                    <a:pt x="16697" y="2799"/>
                    <a:pt x="16758" y="2521"/>
                    <a:pt x="16758" y="2215"/>
                  </a:cubicBezTo>
                  <a:cubicBezTo>
                    <a:pt x="16758" y="1914"/>
                    <a:pt x="16697" y="1644"/>
                    <a:pt x="16574" y="1399"/>
                  </a:cubicBezTo>
                  <a:cubicBezTo>
                    <a:pt x="16449" y="1155"/>
                    <a:pt x="16274" y="963"/>
                    <a:pt x="16041" y="819"/>
                  </a:cubicBezTo>
                  <a:cubicBezTo>
                    <a:pt x="15810" y="677"/>
                    <a:pt x="15546" y="605"/>
                    <a:pt x="15249" y="605"/>
                  </a:cubicBezTo>
                  <a:cubicBezTo>
                    <a:pt x="14540" y="605"/>
                    <a:pt x="14540" y="605"/>
                    <a:pt x="14540" y="605"/>
                  </a:cubicBezTo>
                  <a:lnTo>
                    <a:pt x="14540" y="3848"/>
                  </a:lnTo>
                  <a:close/>
                  <a:moveTo>
                    <a:pt x="22876" y="4453"/>
                  </a:moveTo>
                  <a:lnTo>
                    <a:pt x="22876" y="4453"/>
                  </a:lnTo>
                  <a:cubicBezTo>
                    <a:pt x="22876" y="0"/>
                    <a:pt x="22876" y="0"/>
                    <a:pt x="22876" y="0"/>
                  </a:cubicBezTo>
                  <a:cubicBezTo>
                    <a:pt x="23009" y="0"/>
                    <a:pt x="23009" y="0"/>
                    <a:pt x="23009" y="0"/>
                  </a:cubicBezTo>
                  <a:cubicBezTo>
                    <a:pt x="25256" y="3277"/>
                    <a:pt x="25256" y="3277"/>
                    <a:pt x="25256" y="3277"/>
                  </a:cubicBezTo>
                  <a:cubicBezTo>
                    <a:pt x="27506" y="0"/>
                    <a:pt x="27506" y="0"/>
                    <a:pt x="27506" y="0"/>
                  </a:cubicBezTo>
                  <a:cubicBezTo>
                    <a:pt x="27639" y="0"/>
                    <a:pt x="27639" y="0"/>
                    <a:pt x="27639" y="0"/>
                  </a:cubicBezTo>
                  <a:cubicBezTo>
                    <a:pt x="27639" y="4453"/>
                    <a:pt x="27639" y="4453"/>
                    <a:pt x="27639" y="4453"/>
                  </a:cubicBezTo>
                  <a:cubicBezTo>
                    <a:pt x="26905" y="4453"/>
                    <a:pt x="26905" y="4453"/>
                    <a:pt x="26905" y="4453"/>
                  </a:cubicBezTo>
                  <a:cubicBezTo>
                    <a:pt x="26905" y="2031"/>
                    <a:pt x="26905" y="2031"/>
                    <a:pt x="26905" y="2031"/>
                  </a:cubicBezTo>
                  <a:cubicBezTo>
                    <a:pt x="25322" y="4392"/>
                    <a:pt x="25322" y="4392"/>
                    <a:pt x="25322" y="4392"/>
                  </a:cubicBezTo>
                  <a:cubicBezTo>
                    <a:pt x="25193" y="4392"/>
                    <a:pt x="25193" y="4392"/>
                    <a:pt x="25193" y="4392"/>
                  </a:cubicBezTo>
                  <a:cubicBezTo>
                    <a:pt x="23610" y="2031"/>
                    <a:pt x="23610" y="2031"/>
                    <a:pt x="23610" y="2031"/>
                  </a:cubicBezTo>
                  <a:cubicBezTo>
                    <a:pt x="23610" y="4453"/>
                    <a:pt x="23610" y="4453"/>
                    <a:pt x="23610" y="4453"/>
                  </a:cubicBezTo>
                  <a:lnTo>
                    <a:pt x="22876" y="4453"/>
                  </a:ln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dirty="0"/>
            </a:p>
          </p:txBody>
        </p:sp>
      </p:grpSp>
    </p:spTree>
    <p:extLst>
      <p:ext uri="{BB962C8B-B14F-4D97-AF65-F5344CB8AC3E}">
        <p14:creationId xmlns:p14="http://schemas.microsoft.com/office/powerpoint/2010/main" val="336589535"/>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414463" y="1162050"/>
            <a:ext cx="4181475" cy="3136900"/>
          </a:xfrm>
          <a:prstGeom prst="rect">
            <a:avLst/>
          </a:prstGeom>
          <a:noFill/>
          <a:ln w="3175" cmpd="sng">
            <a:solidFill>
              <a:schemeClr val="tx1"/>
            </a:solidFill>
          </a:ln>
        </p:spPr>
        <p:txBody>
          <a:bodyPr vert="horz" lIns="93177" tIns="46589" rIns="93177" bIns="46589" rtlCol="0" anchor="ctr"/>
          <a:lstStyle/>
          <a:p>
            <a:endParaRPr lang="en-US" dirty="0"/>
          </a:p>
        </p:txBody>
      </p:sp>
      <p:sp>
        <p:nvSpPr>
          <p:cNvPr id="9" name="Date Placeholder 2"/>
          <p:cNvSpPr>
            <a:spLocks noGrp="1"/>
          </p:cNvSpPr>
          <p:nvPr>
            <p:ph type="dt" sz="quarter" idx="1"/>
          </p:nvPr>
        </p:nvSpPr>
        <p:spPr>
          <a:xfrm>
            <a:off x="0" y="486830"/>
            <a:ext cx="4751493" cy="365340"/>
          </a:xfrm>
          <a:prstGeom prst="rect">
            <a:avLst/>
          </a:prstGeom>
        </p:spPr>
        <p:txBody>
          <a:bodyPr vert="horz" lIns="93177" tIns="46589" rIns="93177" bIns="46589" rtlCol="0"/>
          <a:lstStyle>
            <a:lvl1pPr algn="r">
              <a:defRPr sz="600"/>
            </a:lvl1pPr>
          </a:lstStyle>
          <a:p>
            <a:pPr algn="l"/>
            <a:fld id="{F9589940-0C69-4AC6-A4FD-08AC9248233F}" type="datetime4">
              <a:rPr lang="en-US" kern="0" cap="all" spc="204" smtClean="0">
                <a:solidFill>
                  <a:schemeClr val="accent3"/>
                </a:solidFill>
              </a:rPr>
              <a:t>March 28, 2023</a:t>
            </a:fld>
            <a:endParaRPr lang="en-US" kern="0" cap="all" spc="204" dirty="0">
              <a:solidFill>
                <a:schemeClr val="accent3"/>
              </a:solidFill>
            </a:endParaRPr>
          </a:p>
        </p:txBody>
      </p:sp>
      <p:sp>
        <p:nvSpPr>
          <p:cNvPr id="10" name="Footer Placeholder 3"/>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r>
              <a:rPr lang="en-US" sz="600" dirty="0">
                <a:solidFill>
                  <a:schemeClr val="tx1">
                    <a:lumMod val="20000"/>
                    <a:lumOff val="80000"/>
                  </a:schemeClr>
                </a:solidFill>
              </a:rPr>
              <a:t>© 2017 Tufts Associated Health Plans, Inc. All Rights Reserved</a:t>
            </a:r>
          </a:p>
        </p:txBody>
      </p:sp>
      <p:sp>
        <p:nvSpPr>
          <p:cNvPr id="11" name="Slide Number Placeholder 4"/>
          <p:cNvSpPr>
            <a:spLocks noGrp="1"/>
          </p:cNvSpPr>
          <p:nvPr>
            <p:ph type="sldNum" sz="quarter" idx="5"/>
          </p:nvPr>
        </p:nvSpPr>
        <p:spPr>
          <a:xfrm>
            <a:off x="3037840" y="8829967"/>
            <a:ext cx="934720" cy="466433"/>
          </a:xfrm>
          <a:prstGeom prst="rect">
            <a:avLst/>
          </a:prstGeom>
        </p:spPr>
        <p:txBody>
          <a:bodyPr vert="horz" lIns="93177" tIns="46589" rIns="93177" bIns="46589" rtlCol="0" anchor="b"/>
          <a:lstStyle>
            <a:lvl1pPr algn="r">
              <a:defRPr sz="1200"/>
            </a:lvl1pPr>
          </a:lstStyle>
          <a:p>
            <a:pPr algn="ctr"/>
            <a:fld id="{E90D82F6-87A7-4770-9311-F8E9CD16B6DE}" type="slidenum">
              <a:rPr lang="en-US" sz="800" b="1" smtClean="0"/>
              <a:pPr algn="ctr"/>
              <a:t>‹#›</a:t>
            </a:fld>
            <a:endParaRPr lang="en-US" sz="800" b="1" dirty="0"/>
          </a:p>
        </p:txBody>
      </p:sp>
      <p:sp>
        <p:nvSpPr>
          <p:cNvPr id="3" name="Header Placeholder 2"/>
          <p:cNvSpPr>
            <a:spLocks noGrp="1"/>
          </p:cNvSpPr>
          <p:nvPr>
            <p:ph type="hdr" sz="quarter"/>
          </p:nvPr>
        </p:nvSpPr>
        <p:spPr>
          <a:xfrm>
            <a:off x="0" y="0"/>
            <a:ext cx="3037840" cy="464820"/>
          </a:xfrm>
          <a:prstGeom prst="rect">
            <a:avLst/>
          </a:prstGeom>
        </p:spPr>
        <p:txBody>
          <a:bodyPr vert="horz" lIns="93177" tIns="46589" rIns="93177" bIns="46589" rtlCol="0" anchor="b" anchorCtr="0"/>
          <a:lstStyle>
            <a:lvl1pPr algn="l">
              <a:defRPr sz="1000" b="1" kern="0" cap="all" spc="306">
                <a:solidFill>
                  <a:srgbClr val="6FA84D"/>
                </a:solidFill>
              </a:defRPr>
            </a:lvl1pPr>
          </a:lstStyle>
          <a:p>
            <a:r>
              <a:rPr lang="en-US" dirty="0"/>
              <a:t>We’re with you</a:t>
            </a:r>
          </a:p>
        </p:txBody>
      </p:sp>
      <p:sp>
        <p:nvSpPr>
          <p:cNvPr id="6" name="Notes Placeholder 5"/>
          <p:cNvSpPr>
            <a:spLocks noGrp="1"/>
          </p:cNvSpPr>
          <p:nvPr>
            <p:ph type="body" sz="quarter" idx="3"/>
          </p:nvPr>
        </p:nvSpPr>
        <p:spPr>
          <a:xfrm>
            <a:off x="0" y="4415789"/>
            <a:ext cx="7010400" cy="4414177"/>
          </a:xfrm>
          <a:prstGeom prst="rect">
            <a:avLst/>
          </a:prstGeom>
        </p:spPr>
        <p:txBody>
          <a:bodyPr vert="horz" wrap="square" lIns="93177" tIns="46589" rIns="93177" bIns="46589"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33" name="Group 1"/>
          <p:cNvGrpSpPr>
            <a:grpSpLocks/>
          </p:cNvGrpSpPr>
          <p:nvPr/>
        </p:nvGrpSpPr>
        <p:grpSpPr bwMode="auto">
          <a:xfrm>
            <a:off x="5712603" y="8913835"/>
            <a:ext cx="1229520" cy="334747"/>
            <a:chOff x="514350" y="701675"/>
            <a:chExt cx="10079038" cy="2760663"/>
          </a:xfrm>
        </p:grpSpPr>
        <p:sp>
          <p:nvSpPr>
            <p:cNvPr id="34" name="Freeform 33"/>
            <p:cNvSpPr>
              <a:spLocks noChangeArrowheads="1"/>
            </p:cNvSpPr>
            <p:nvPr/>
          </p:nvSpPr>
          <p:spPr bwMode="auto">
            <a:xfrm>
              <a:off x="7310248" y="3156628"/>
              <a:ext cx="1172153" cy="305710"/>
            </a:xfrm>
            <a:custGeom>
              <a:avLst/>
              <a:gdLst>
                <a:gd name="T0" fmla="*/ 0 w 3253"/>
                <a:gd name="T1" fmla="*/ 7 h 852"/>
                <a:gd name="T2" fmla="*/ 0 w 3253"/>
                <a:gd name="T3" fmla="*/ 7 h 852"/>
                <a:gd name="T4" fmla="*/ 344 w 3253"/>
                <a:gd name="T5" fmla="*/ 7 h 852"/>
                <a:gd name="T6" fmla="*/ 666 w 3253"/>
                <a:gd name="T7" fmla="*/ 299 h 852"/>
                <a:gd name="T8" fmla="*/ 666 w 3253"/>
                <a:gd name="T9" fmla="*/ 301 h 852"/>
                <a:gd name="T10" fmla="*/ 325 w 3253"/>
                <a:gd name="T11" fmla="*/ 597 h 852"/>
                <a:gd name="T12" fmla="*/ 186 w 3253"/>
                <a:gd name="T13" fmla="*/ 597 h 852"/>
                <a:gd name="T14" fmla="*/ 186 w 3253"/>
                <a:gd name="T15" fmla="*/ 851 h 852"/>
                <a:gd name="T16" fmla="*/ 0 w 3253"/>
                <a:gd name="T17" fmla="*/ 851 h 852"/>
                <a:gd name="T18" fmla="*/ 0 w 3253"/>
                <a:gd name="T19" fmla="*/ 7 h 852"/>
                <a:gd name="T20" fmla="*/ 332 w 3253"/>
                <a:gd name="T21" fmla="*/ 432 h 852"/>
                <a:gd name="T22" fmla="*/ 332 w 3253"/>
                <a:gd name="T23" fmla="*/ 432 h 852"/>
                <a:gd name="T24" fmla="*/ 480 w 3253"/>
                <a:gd name="T25" fmla="*/ 305 h 852"/>
                <a:gd name="T26" fmla="*/ 480 w 3253"/>
                <a:gd name="T27" fmla="*/ 303 h 852"/>
                <a:gd name="T28" fmla="*/ 328 w 3253"/>
                <a:gd name="T29" fmla="*/ 174 h 852"/>
                <a:gd name="T30" fmla="*/ 186 w 3253"/>
                <a:gd name="T31" fmla="*/ 174 h 852"/>
                <a:gd name="T32" fmla="*/ 186 w 3253"/>
                <a:gd name="T33" fmla="*/ 432 h 852"/>
                <a:gd name="T34" fmla="*/ 332 w 3253"/>
                <a:gd name="T35" fmla="*/ 432 h 852"/>
                <a:gd name="T36" fmla="*/ 804 w 3253"/>
                <a:gd name="T37" fmla="*/ 7 h 852"/>
                <a:gd name="T38" fmla="*/ 804 w 3253"/>
                <a:gd name="T39" fmla="*/ 7 h 852"/>
                <a:gd name="T40" fmla="*/ 990 w 3253"/>
                <a:gd name="T41" fmla="*/ 7 h 852"/>
                <a:gd name="T42" fmla="*/ 990 w 3253"/>
                <a:gd name="T43" fmla="*/ 682 h 852"/>
                <a:gd name="T44" fmla="*/ 1411 w 3253"/>
                <a:gd name="T45" fmla="*/ 682 h 852"/>
                <a:gd name="T46" fmla="*/ 1411 w 3253"/>
                <a:gd name="T47" fmla="*/ 851 h 852"/>
                <a:gd name="T48" fmla="*/ 804 w 3253"/>
                <a:gd name="T49" fmla="*/ 851 h 852"/>
                <a:gd name="T50" fmla="*/ 804 w 3253"/>
                <a:gd name="T51" fmla="*/ 7 h 852"/>
                <a:gd name="T52" fmla="*/ 1838 w 3253"/>
                <a:gd name="T53" fmla="*/ 0 h 852"/>
                <a:gd name="T54" fmla="*/ 1838 w 3253"/>
                <a:gd name="T55" fmla="*/ 0 h 852"/>
                <a:gd name="T56" fmla="*/ 2010 w 3253"/>
                <a:gd name="T57" fmla="*/ 0 h 852"/>
                <a:gd name="T58" fmla="*/ 2372 w 3253"/>
                <a:gd name="T59" fmla="*/ 851 h 852"/>
                <a:gd name="T60" fmla="*/ 2177 w 3253"/>
                <a:gd name="T61" fmla="*/ 851 h 852"/>
                <a:gd name="T62" fmla="*/ 2101 w 3253"/>
                <a:gd name="T63" fmla="*/ 661 h 852"/>
                <a:gd name="T64" fmla="*/ 1743 w 3253"/>
                <a:gd name="T65" fmla="*/ 661 h 852"/>
                <a:gd name="T66" fmla="*/ 1667 w 3253"/>
                <a:gd name="T67" fmla="*/ 851 h 852"/>
                <a:gd name="T68" fmla="*/ 1479 w 3253"/>
                <a:gd name="T69" fmla="*/ 851 h 852"/>
                <a:gd name="T70" fmla="*/ 1838 w 3253"/>
                <a:gd name="T71" fmla="*/ 0 h 852"/>
                <a:gd name="T72" fmla="*/ 2035 w 3253"/>
                <a:gd name="T73" fmla="*/ 498 h 852"/>
                <a:gd name="T74" fmla="*/ 2035 w 3253"/>
                <a:gd name="T75" fmla="*/ 498 h 852"/>
                <a:gd name="T76" fmla="*/ 1923 w 3253"/>
                <a:gd name="T77" fmla="*/ 225 h 852"/>
                <a:gd name="T78" fmla="*/ 1811 w 3253"/>
                <a:gd name="T79" fmla="*/ 498 h 852"/>
                <a:gd name="T80" fmla="*/ 2035 w 3253"/>
                <a:gd name="T81" fmla="*/ 498 h 852"/>
                <a:gd name="T82" fmla="*/ 2501 w 3253"/>
                <a:gd name="T83" fmla="*/ 7 h 852"/>
                <a:gd name="T84" fmla="*/ 2501 w 3253"/>
                <a:gd name="T85" fmla="*/ 7 h 852"/>
                <a:gd name="T86" fmla="*/ 2672 w 3253"/>
                <a:gd name="T87" fmla="*/ 7 h 852"/>
                <a:gd name="T88" fmla="*/ 3068 w 3253"/>
                <a:gd name="T89" fmla="*/ 527 h 852"/>
                <a:gd name="T90" fmla="*/ 3068 w 3253"/>
                <a:gd name="T91" fmla="*/ 7 h 852"/>
                <a:gd name="T92" fmla="*/ 3252 w 3253"/>
                <a:gd name="T93" fmla="*/ 7 h 852"/>
                <a:gd name="T94" fmla="*/ 3252 w 3253"/>
                <a:gd name="T95" fmla="*/ 851 h 852"/>
                <a:gd name="T96" fmla="*/ 3093 w 3253"/>
                <a:gd name="T97" fmla="*/ 851 h 852"/>
                <a:gd name="T98" fmla="*/ 2685 w 3253"/>
                <a:gd name="T99" fmla="*/ 314 h 852"/>
                <a:gd name="T100" fmla="*/ 2685 w 3253"/>
                <a:gd name="T101" fmla="*/ 851 h 852"/>
                <a:gd name="T102" fmla="*/ 2501 w 3253"/>
                <a:gd name="T103" fmla="*/ 851 h 852"/>
                <a:gd name="T104" fmla="*/ 2501 w 3253"/>
                <a:gd name="T105" fmla="*/ 7 h 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253" h="852">
                  <a:moveTo>
                    <a:pt x="0" y="7"/>
                  </a:moveTo>
                  <a:lnTo>
                    <a:pt x="0" y="7"/>
                  </a:lnTo>
                  <a:cubicBezTo>
                    <a:pt x="344" y="7"/>
                    <a:pt x="344" y="7"/>
                    <a:pt x="344" y="7"/>
                  </a:cubicBezTo>
                  <a:cubicBezTo>
                    <a:pt x="545" y="7"/>
                    <a:pt x="666" y="127"/>
                    <a:pt x="666" y="299"/>
                  </a:cubicBezTo>
                  <a:cubicBezTo>
                    <a:pt x="666" y="301"/>
                    <a:pt x="666" y="301"/>
                    <a:pt x="666" y="301"/>
                  </a:cubicBezTo>
                  <a:cubicBezTo>
                    <a:pt x="666" y="495"/>
                    <a:pt x="516" y="597"/>
                    <a:pt x="325" y="597"/>
                  </a:cubicBezTo>
                  <a:cubicBezTo>
                    <a:pt x="186" y="597"/>
                    <a:pt x="186" y="597"/>
                    <a:pt x="186" y="597"/>
                  </a:cubicBezTo>
                  <a:cubicBezTo>
                    <a:pt x="186" y="851"/>
                    <a:pt x="186" y="851"/>
                    <a:pt x="186" y="851"/>
                  </a:cubicBezTo>
                  <a:cubicBezTo>
                    <a:pt x="0" y="851"/>
                    <a:pt x="0" y="851"/>
                    <a:pt x="0" y="851"/>
                  </a:cubicBezTo>
                  <a:lnTo>
                    <a:pt x="0" y="7"/>
                  </a:lnTo>
                  <a:close/>
                  <a:moveTo>
                    <a:pt x="332" y="432"/>
                  </a:moveTo>
                  <a:lnTo>
                    <a:pt x="332" y="432"/>
                  </a:lnTo>
                  <a:cubicBezTo>
                    <a:pt x="425" y="432"/>
                    <a:pt x="480" y="377"/>
                    <a:pt x="480" y="305"/>
                  </a:cubicBezTo>
                  <a:cubicBezTo>
                    <a:pt x="480" y="303"/>
                    <a:pt x="480" y="303"/>
                    <a:pt x="480" y="303"/>
                  </a:cubicBezTo>
                  <a:cubicBezTo>
                    <a:pt x="480" y="218"/>
                    <a:pt x="421" y="174"/>
                    <a:pt x="328" y="174"/>
                  </a:cubicBezTo>
                  <a:cubicBezTo>
                    <a:pt x="186" y="174"/>
                    <a:pt x="186" y="174"/>
                    <a:pt x="186" y="174"/>
                  </a:cubicBezTo>
                  <a:cubicBezTo>
                    <a:pt x="186" y="432"/>
                    <a:pt x="186" y="432"/>
                    <a:pt x="186" y="432"/>
                  </a:cubicBezTo>
                  <a:lnTo>
                    <a:pt x="332" y="432"/>
                  </a:lnTo>
                  <a:close/>
                  <a:moveTo>
                    <a:pt x="804" y="7"/>
                  </a:moveTo>
                  <a:lnTo>
                    <a:pt x="804" y="7"/>
                  </a:lnTo>
                  <a:cubicBezTo>
                    <a:pt x="990" y="7"/>
                    <a:pt x="990" y="7"/>
                    <a:pt x="990" y="7"/>
                  </a:cubicBezTo>
                  <a:cubicBezTo>
                    <a:pt x="990" y="682"/>
                    <a:pt x="990" y="682"/>
                    <a:pt x="990" y="682"/>
                  </a:cubicBezTo>
                  <a:cubicBezTo>
                    <a:pt x="1411" y="682"/>
                    <a:pt x="1411" y="682"/>
                    <a:pt x="1411" y="682"/>
                  </a:cubicBezTo>
                  <a:cubicBezTo>
                    <a:pt x="1411" y="851"/>
                    <a:pt x="1411" y="851"/>
                    <a:pt x="1411" y="851"/>
                  </a:cubicBezTo>
                  <a:cubicBezTo>
                    <a:pt x="804" y="851"/>
                    <a:pt x="804" y="851"/>
                    <a:pt x="804" y="851"/>
                  </a:cubicBezTo>
                  <a:lnTo>
                    <a:pt x="804" y="7"/>
                  </a:lnTo>
                  <a:close/>
                  <a:moveTo>
                    <a:pt x="1838" y="0"/>
                  </a:moveTo>
                  <a:lnTo>
                    <a:pt x="1838" y="0"/>
                  </a:lnTo>
                  <a:cubicBezTo>
                    <a:pt x="2010" y="0"/>
                    <a:pt x="2010" y="0"/>
                    <a:pt x="2010" y="0"/>
                  </a:cubicBezTo>
                  <a:cubicBezTo>
                    <a:pt x="2372" y="851"/>
                    <a:pt x="2372" y="851"/>
                    <a:pt x="2372" y="851"/>
                  </a:cubicBezTo>
                  <a:cubicBezTo>
                    <a:pt x="2177" y="851"/>
                    <a:pt x="2177" y="851"/>
                    <a:pt x="2177" y="851"/>
                  </a:cubicBezTo>
                  <a:cubicBezTo>
                    <a:pt x="2101" y="661"/>
                    <a:pt x="2101" y="661"/>
                    <a:pt x="2101" y="661"/>
                  </a:cubicBezTo>
                  <a:cubicBezTo>
                    <a:pt x="1743" y="661"/>
                    <a:pt x="1743" y="661"/>
                    <a:pt x="1743" y="661"/>
                  </a:cubicBezTo>
                  <a:cubicBezTo>
                    <a:pt x="1667" y="851"/>
                    <a:pt x="1667" y="851"/>
                    <a:pt x="1667" y="851"/>
                  </a:cubicBezTo>
                  <a:cubicBezTo>
                    <a:pt x="1479" y="851"/>
                    <a:pt x="1479" y="851"/>
                    <a:pt x="1479" y="851"/>
                  </a:cubicBezTo>
                  <a:lnTo>
                    <a:pt x="1838" y="0"/>
                  </a:lnTo>
                  <a:close/>
                  <a:moveTo>
                    <a:pt x="2035" y="498"/>
                  </a:moveTo>
                  <a:lnTo>
                    <a:pt x="2035" y="498"/>
                  </a:lnTo>
                  <a:cubicBezTo>
                    <a:pt x="1923" y="225"/>
                    <a:pt x="1923" y="225"/>
                    <a:pt x="1923" y="225"/>
                  </a:cubicBezTo>
                  <a:cubicBezTo>
                    <a:pt x="1811" y="498"/>
                    <a:pt x="1811" y="498"/>
                    <a:pt x="1811" y="498"/>
                  </a:cubicBezTo>
                  <a:lnTo>
                    <a:pt x="2035" y="498"/>
                  </a:lnTo>
                  <a:close/>
                  <a:moveTo>
                    <a:pt x="2501" y="7"/>
                  </a:moveTo>
                  <a:lnTo>
                    <a:pt x="2501" y="7"/>
                  </a:lnTo>
                  <a:cubicBezTo>
                    <a:pt x="2672" y="7"/>
                    <a:pt x="2672" y="7"/>
                    <a:pt x="2672" y="7"/>
                  </a:cubicBezTo>
                  <a:cubicBezTo>
                    <a:pt x="3068" y="527"/>
                    <a:pt x="3068" y="527"/>
                    <a:pt x="3068" y="527"/>
                  </a:cubicBezTo>
                  <a:cubicBezTo>
                    <a:pt x="3068" y="7"/>
                    <a:pt x="3068" y="7"/>
                    <a:pt x="3068" y="7"/>
                  </a:cubicBezTo>
                  <a:cubicBezTo>
                    <a:pt x="3252" y="7"/>
                    <a:pt x="3252" y="7"/>
                    <a:pt x="3252" y="7"/>
                  </a:cubicBezTo>
                  <a:cubicBezTo>
                    <a:pt x="3252" y="851"/>
                    <a:pt x="3252" y="851"/>
                    <a:pt x="3252" y="851"/>
                  </a:cubicBezTo>
                  <a:cubicBezTo>
                    <a:pt x="3093" y="851"/>
                    <a:pt x="3093" y="851"/>
                    <a:pt x="3093" y="851"/>
                  </a:cubicBezTo>
                  <a:cubicBezTo>
                    <a:pt x="2685" y="314"/>
                    <a:pt x="2685" y="314"/>
                    <a:pt x="2685" y="314"/>
                  </a:cubicBezTo>
                  <a:cubicBezTo>
                    <a:pt x="2685" y="851"/>
                    <a:pt x="2685" y="851"/>
                    <a:pt x="2685" y="851"/>
                  </a:cubicBezTo>
                  <a:cubicBezTo>
                    <a:pt x="2501" y="851"/>
                    <a:pt x="2501" y="851"/>
                    <a:pt x="2501" y="851"/>
                  </a:cubicBezTo>
                  <a:lnTo>
                    <a:pt x="2501" y="7"/>
                  </a:ln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dirty="0"/>
            </a:p>
          </p:txBody>
        </p:sp>
        <p:sp>
          <p:nvSpPr>
            <p:cNvPr id="35" name="Freeform 2"/>
            <p:cNvSpPr>
              <a:spLocks noChangeArrowheads="1"/>
            </p:cNvSpPr>
            <p:nvPr/>
          </p:nvSpPr>
          <p:spPr bwMode="auto">
            <a:xfrm>
              <a:off x="514350" y="701675"/>
              <a:ext cx="4903416" cy="459493"/>
            </a:xfrm>
            <a:custGeom>
              <a:avLst/>
              <a:gdLst>
                <a:gd name="T0" fmla="*/ 0 w 13622"/>
                <a:gd name="T1" fmla="*/ 271 h 1281"/>
                <a:gd name="T2" fmla="*/ 1033 w 13622"/>
                <a:gd name="T3" fmla="*/ 271 h 1281"/>
                <a:gd name="T4" fmla="*/ 379 w 13622"/>
                <a:gd name="T5" fmla="*/ 1261 h 1281"/>
                <a:gd name="T6" fmla="*/ 1223 w 13622"/>
                <a:gd name="T7" fmla="*/ 728 h 1281"/>
                <a:gd name="T8" fmla="*/ 1496 w 13622"/>
                <a:gd name="T9" fmla="*/ 722 h 1281"/>
                <a:gd name="T10" fmla="*/ 2034 w 13622"/>
                <a:gd name="T11" fmla="*/ 17 h 1281"/>
                <a:gd name="T12" fmla="*/ 1761 w 13622"/>
                <a:gd name="T13" fmla="*/ 1280 h 1281"/>
                <a:gd name="T14" fmla="*/ 2586 w 13622"/>
                <a:gd name="T15" fmla="*/ 17 h 1281"/>
                <a:gd name="T16" fmla="*/ 2859 w 13622"/>
                <a:gd name="T17" fmla="*/ 267 h 1281"/>
                <a:gd name="T18" fmla="*/ 3453 w 13622"/>
                <a:gd name="T19" fmla="*/ 781 h 1281"/>
                <a:gd name="T20" fmla="*/ 2586 w 13622"/>
                <a:gd name="T21" fmla="*/ 1261 h 1281"/>
                <a:gd name="T22" fmla="*/ 4042 w 13622"/>
                <a:gd name="T23" fmla="*/ 271 h 1281"/>
                <a:gd name="T24" fmla="*/ 4693 w 13622"/>
                <a:gd name="T25" fmla="*/ 17 h 1281"/>
                <a:gd name="T26" fmla="*/ 4315 w 13622"/>
                <a:gd name="T27" fmla="*/ 1261 h 1281"/>
                <a:gd name="T28" fmla="*/ 4793 w 13622"/>
                <a:gd name="T29" fmla="*/ 1081 h 1281"/>
                <a:gd name="T30" fmla="*/ 5326 w 13622"/>
                <a:gd name="T31" fmla="*/ 1037 h 1281"/>
                <a:gd name="T32" fmla="*/ 5254 w 13622"/>
                <a:gd name="T33" fmla="*/ 758 h 1281"/>
                <a:gd name="T34" fmla="*/ 5278 w 13622"/>
                <a:gd name="T35" fmla="*/ 0 h 1281"/>
                <a:gd name="T36" fmla="*/ 5273 w 13622"/>
                <a:gd name="T37" fmla="*/ 241 h 1281"/>
                <a:gd name="T38" fmla="*/ 5381 w 13622"/>
                <a:gd name="T39" fmla="*/ 516 h 1281"/>
                <a:gd name="T40" fmla="*/ 5320 w 13622"/>
                <a:gd name="T41" fmla="*/ 1280 h 1281"/>
                <a:gd name="T42" fmla="*/ 6549 w 13622"/>
                <a:gd name="T43" fmla="*/ 17 h 1281"/>
                <a:gd name="T44" fmla="*/ 7326 w 13622"/>
                <a:gd name="T45" fmla="*/ 510 h 1281"/>
                <a:gd name="T46" fmla="*/ 7601 w 13622"/>
                <a:gd name="T47" fmla="*/ 1261 h 1281"/>
                <a:gd name="T48" fmla="*/ 6822 w 13622"/>
                <a:gd name="T49" fmla="*/ 762 h 1281"/>
                <a:gd name="T50" fmla="*/ 6549 w 13622"/>
                <a:gd name="T51" fmla="*/ 17 h 1281"/>
                <a:gd name="T52" fmla="*/ 8837 w 13622"/>
                <a:gd name="T53" fmla="*/ 17 h 1281"/>
                <a:gd name="T54" fmla="*/ 8172 w 13622"/>
                <a:gd name="T55" fmla="*/ 514 h 1281"/>
                <a:gd name="T56" fmla="*/ 8172 w 13622"/>
                <a:gd name="T57" fmla="*/ 758 h 1281"/>
                <a:gd name="T58" fmla="*/ 8847 w 13622"/>
                <a:gd name="T59" fmla="*/ 1261 h 1281"/>
                <a:gd name="T60" fmla="*/ 9516 w 13622"/>
                <a:gd name="T61" fmla="*/ 8 h 1281"/>
                <a:gd name="T62" fmla="*/ 10303 w 13622"/>
                <a:gd name="T63" fmla="*/ 1261 h 1281"/>
                <a:gd name="T64" fmla="*/ 9376 w 13622"/>
                <a:gd name="T65" fmla="*/ 982 h 1281"/>
                <a:gd name="T66" fmla="*/ 9516 w 13622"/>
                <a:gd name="T67" fmla="*/ 8 h 1281"/>
                <a:gd name="T68" fmla="*/ 9639 w 13622"/>
                <a:gd name="T69" fmla="*/ 336 h 1281"/>
                <a:gd name="T70" fmla="*/ 10496 w 13622"/>
                <a:gd name="T71" fmla="*/ 17 h 1281"/>
                <a:gd name="T72" fmla="*/ 10769 w 13622"/>
                <a:gd name="T73" fmla="*/ 1014 h 1281"/>
                <a:gd name="T74" fmla="*/ 10496 w 13622"/>
                <a:gd name="T75" fmla="*/ 1261 h 1281"/>
                <a:gd name="T76" fmla="*/ 11706 w 13622"/>
                <a:gd name="T77" fmla="*/ 271 h 1281"/>
                <a:gd name="T78" fmla="*/ 12360 w 13622"/>
                <a:gd name="T79" fmla="*/ 17 h 1281"/>
                <a:gd name="T80" fmla="*/ 11981 w 13622"/>
                <a:gd name="T81" fmla="*/ 1261 h 1281"/>
                <a:gd name="T82" fmla="*/ 12569 w 13622"/>
                <a:gd name="T83" fmla="*/ 17 h 1281"/>
                <a:gd name="T84" fmla="*/ 12843 w 13622"/>
                <a:gd name="T85" fmla="*/ 510 h 1281"/>
                <a:gd name="T86" fmla="*/ 13621 w 13622"/>
                <a:gd name="T87" fmla="*/ 17 h 1281"/>
                <a:gd name="T88" fmla="*/ 13348 w 13622"/>
                <a:gd name="T89" fmla="*/ 762 h 1281"/>
                <a:gd name="T90" fmla="*/ 12569 w 13622"/>
                <a:gd name="T91" fmla="*/ 1261 h 1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622" h="1281">
                  <a:moveTo>
                    <a:pt x="379" y="271"/>
                  </a:moveTo>
                  <a:lnTo>
                    <a:pt x="379" y="271"/>
                  </a:lnTo>
                  <a:cubicBezTo>
                    <a:pt x="0" y="271"/>
                    <a:pt x="0" y="271"/>
                    <a:pt x="0" y="271"/>
                  </a:cubicBezTo>
                  <a:cubicBezTo>
                    <a:pt x="0" y="17"/>
                    <a:pt x="0" y="17"/>
                    <a:pt x="0" y="17"/>
                  </a:cubicBezTo>
                  <a:cubicBezTo>
                    <a:pt x="1033" y="17"/>
                    <a:pt x="1033" y="17"/>
                    <a:pt x="1033" y="17"/>
                  </a:cubicBezTo>
                  <a:cubicBezTo>
                    <a:pt x="1033" y="271"/>
                    <a:pt x="1033" y="271"/>
                    <a:pt x="1033" y="271"/>
                  </a:cubicBezTo>
                  <a:cubicBezTo>
                    <a:pt x="654" y="271"/>
                    <a:pt x="654" y="271"/>
                    <a:pt x="654" y="271"/>
                  </a:cubicBezTo>
                  <a:cubicBezTo>
                    <a:pt x="654" y="1261"/>
                    <a:pt x="654" y="1261"/>
                    <a:pt x="654" y="1261"/>
                  </a:cubicBezTo>
                  <a:cubicBezTo>
                    <a:pt x="379" y="1261"/>
                    <a:pt x="379" y="1261"/>
                    <a:pt x="379" y="1261"/>
                  </a:cubicBezTo>
                  <a:lnTo>
                    <a:pt x="379" y="271"/>
                  </a:lnTo>
                  <a:close/>
                  <a:moveTo>
                    <a:pt x="1223" y="728"/>
                  </a:moveTo>
                  <a:lnTo>
                    <a:pt x="1223" y="728"/>
                  </a:lnTo>
                  <a:cubicBezTo>
                    <a:pt x="1223" y="17"/>
                    <a:pt x="1223" y="17"/>
                    <a:pt x="1223" y="17"/>
                  </a:cubicBezTo>
                  <a:cubicBezTo>
                    <a:pt x="1496" y="17"/>
                    <a:pt x="1496" y="17"/>
                    <a:pt x="1496" y="17"/>
                  </a:cubicBezTo>
                  <a:cubicBezTo>
                    <a:pt x="1496" y="722"/>
                    <a:pt x="1496" y="722"/>
                    <a:pt x="1496" y="722"/>
                  </a:cubicBezTo>
                  <a:cubicBezTo>
                    <a:pt x="1496" y="925"/>
                    <a:pt x="1598" y="1028"/>
                    <a:pt x="1765" y="1028"/>
                  </a:cubicBezTo>
                  <a:cubicBezTo>
                    <a:pt x="1932" y="1028"/>
                    <a:pt x="2034" y="927"/>
                    <a:pt x="2034" y="730"/>
                  </a:cubicBezTo>
                  <a:cubicBezTo>
                    <a:pt x="2034" y="17"/>
                    <a:pt x="2034" y="17"/>
                    <a:pt x="2034" y="17"/>
                  </a:cubicBezTo>
                  <a:cubicBezTo>
                    <a:pt x="2307" y="17"/>
                    <a:pt x="2307" y="17"/>
                    <a:pt x="2307" y="17"/>
                  </a:cubicBezTo>
                  <a:cubicBezTo>
                    <a:pt x="2307" y="719"/>
                    <a:pt x="2307" y="719"/>
                    <a:pt x="2307" y="719"/>
                  </a:cubicBezTo>
                  <a:cubicBezTo>
                    <a:pt x="2307" y="1096"/>
                    <a:pt x="2095" y="1280"/>
                    <a:pt x="1761" y="1280"/>
                  </a:cubicBezTo>
                  <a:cubicBezTo>
                    <a:pt x="1426" y="1280"/>
                    <a:pt x="1223" y="1094"/>
                    <a:pt x="1223" y="728"/>
                  </a:cubicBezTo>
                  <a:close/>
                  <a:moveTo>
                    <a:pt x="2586" y="17"/>
                  </a:moveTo>
                  <a:lnTo>
                    <a:pt x="2586" y="17"/>
                  </a:lnTo>
                  <a:cubicBezTo>
                    <a:pt x="3534" y="17"/>
                    <a:pt x="3534" y="17"/>
                    <a:pt x="3534" y="17"/>
                  </a:cubicBezTo>
                  <a:cubicBezTo>
                    <a:pt x="3534" y="267"/>
                    <a:pt x="3534" y="267"/>
                    <a:pt x="3534" y="267"/>
                  </a:cubicBezTo>
                  <a:cubicBezTo>
                    <a:pt x="2859" y="267"/>
                    <a:pt x="2859" y="267"/>
                    <a:pt x="2859" y="267"/>
                  </a:cubicBezTo>
                  <a:cubicBezTo>
                    <a:pt x="2859" y="531"/>
                    <a:pt x="2859" y="531"/>
                    <a:pt x="2859" y="531"/>
                  </a:cubicBezTo>
                  <a:cubicBezTo>
                    <a:pt x="3453" y="531"/>
                    <a:pt x="3453" y="531"/>
                    <a:pt x="3453" y="531"/>
                  </a:cubicBezTo>
                  <a:cubicBezTo>
                    <a:pt x="3453" y="781"/>
                    <a:pt x="3453" y="781"/>
                    <a:pt x="3453" y="781"/>
                  </a:cubicBezTo>
                  <a:cubicBezTo>
                    <a:pt x="2859" y="781"/>
                    <a:pt x="2859" y="781"/>
                    <a:pt x="2859" y="781"/>
                  </a:cubicBezTo>
                  <a:cubicBezTo>
                    <a:pt x="2859" y="1261"/>
                    <a:pt x="2859" y="1261"/>
                    <a:pt x="2859" y="1261"/>
                  </a:cubicBezTo>
                  <a:cubicBezTo>
                    <a:pt x="2586" y="1261"/>
                    <a:pt x="2586" y="1261"/>
                    <a:pt x="2586" y="1261"/>
                  </a:cubicBezTo>
                  <a:lnTo>
                    <a:pt x="2586" y="17"/>
                  </a:lnTo>
                  <a:close/>
                  <a:moveTo>
                    <a:pt x="4042" y="271"/>
                  </a:moveTo>
                  <a:lnTo>
                    <a:pt x="4042" y="271"/>
                  </a:lnTo>
                  <a:cubicBezTo>
                    <a:pt x="3663" y="271"/>
                    <a:pt x="3663" y="271"/>
                    <a:pt x="3663" y="271"/>
                  </a:cubicBezTo>
                  <a:cubicBezTo>
                    <a:pt x="3663" y="17"/>
                    <a:pt x="3663" y="17"/>
                    <a:pt x="3663" y="17"/>
                  </a:cubicBezTo>
                  <a:cubicBezTo>
                    <a:pt x="4693" y="17"/>
                    <a:pt x="4693" y="17"/>
                    <a:pt x="4693" y="17"/>
                  </a:cubicBezTo>
                  <a:cubicBezTo>
                    <a:pt x="4693" y="271"/>
                    <a:pt x="4693" y="271"/>
                    <a:pt x="4693" y="271"/>
                  </a:cubicBezTo>
                  <a:cubicBezTo>
                    <a:pt x="4315" y="271"/>
                    <a:pt x="4315" y="271"/>
                    <a:pt x="4315" y="271"/>
                  </a:cubicBezTo>
                  <a:cubicBezTo>
                    <a:pt x="4315" y="1261"/>
                    <a:pt x="4315" y="1261"/>
                    <a:pt x="4315" y="1261"/>
                  </a:cubicBezTo>
                  <a:cubicBezTo>
                    <a:pt x="4042" y="1261"/>
                    <a:pt x="4042" y="1261"/>
                    <a:pt x="4042" y="1261"/>
                  </a:cubicBezTo>
                  <a:lnTo>
                    <a:pt x="4042" y="271"/>
                  </a:lnTo>
                  <a:close/>
                  <a:moveTo>
                    <a:pt x="4793" y="1081"/>
                  </a:moveTo>
                  <a:lnTo>
                    <a:pt x="4793" y="1081"/>
                  </a:lnTo>
                  <a:cubicBezTo>
                    <a:pt x="4954" y="887"/>
                    <a:pt x="4954" y="887"/>
                    <a:pt x="4954" y="887"/>
                  </a:cubicBezTo>
                  <a:cubicBezTo>
                    <a:pt x="5066" y="980"/>
                    <a:pt x="5182" y="1037"/>
                    <a:pt x="5326" y="1037"/>
                  </a:cubicBezTo>
                  <a:cubicBezTo>
                    <a:pt x="5436" y="1037"/>
                    <a:pt x="5504" y="992"/>
                    <a:pt x="5504" y="920"/>
                  </a:cubicBezTo>
                  <a:cubicBezTo>
                    <a:pt x="5504" y="916"/>
                    <a:pt x="5504" y="916"/>
                    <a:pt x="5504" y="916"/>
                  </a:cubicBezTo>
                  <a:cubicBezTo>
                    <a:pt x="5504" y="846"/>
                    <a:pt x="5462" y="812"/>
                    <a:pt x="5254" y="758"/>
                  </a:cubicBezTo>
                  <a:cubicBezTo>
                    <a:pt x="5005" y="694"/>
                    <a:pt x="4842" y="624"/>
                    <a:pt x="4842" y="379"/>
                  </a:cubicBezTo>
                  <a:cubicBezTo>
                    <a:pt x="4842" y="375"/>
                    <a:pt x="4842" y="375"/>
                    <a:pt x="4842" y="375"/>
                  </a:cubicBezTo>
                  <a:cubicBezTo>
                    <a:pt x="4842" y="148"/>
                    <a:pt x="5024" y="0"/>
                    <a:pt x="5278" y="0"/>
                  </a:cubicBezTo>
                  <a:cubicBezTo>
                    <a:pt x="5459" y="0"/>
                    <a:pt x="5614" y="57"/>
                    <a:pt x="5739" y="159"/>
                  </a:cubicBezTo>
                  <a:cubicBezTo>
                    <a:pt x="5597" y="364"/>
                    <a:pt x="5597" y="364"/>
                    <a:pt x="5597" y="364"/>
                  </a:cubicBezTo>
                  <a:cubicBezTo>
                    <a:pt x="5487" y="288"/>
                    <a:pt x="5379" y="241"/>
                    <a:pt x="5273" y="241"/>
                  </a:cubicBezTo>
                  <a:cubicBezTo>
                    <a:pt x="5170" y="241"/>
                    <a:pt x="5115" y="290"/>
                    <a:pt x="5115" y="349"/>
                  </a:cubicBezTo>
                  <a:cubicBezTo>
                    <a:pt x="5115" y="353"/>
                    <a:pt x="5115" y="353"/>
                    <a:pt x="5115" y="353"/>
                  </a:cubicBezTo>
                  <a:cubicBezTo>
                    <a:pt x="5115" y="436"/>
                    <a:pt x="5167" y="461"/>
                    <a:pt x="5381" y="516"/>
                  </a:cubicBezTo>
                  <a:cubicBezTo>
                    <a:pt x="5635" y="582"/>
                    <a:pt x="5777" y="673"/>
                    <a:pt x="5777" y="891"/>
                  </a:cubicBezTo>
                  <a:cubicBezTo>
                    <a:pt x="5777" y="893"/>
                    <a:pt x="5777" y="893"/>
                    <a:pt x="5777" y="893"/>
                  </a:cubicBezTo>
                  <a:cubicBezTo>
                    <a:pt x="5777" y="1140"/>
                    <a:pt x="5589" y="1280"/>
                    <a:pt x="5320" y="1280"/>
                  </a:cubicBezTo>
                  <a:cubicBezTo>
                    <a:pt x="5132" y="1280"/>
                    <a:pt x="4941" y="1212"/>
                    <a:pt x="4793" y="1081"/>
                  </a:cubicBezTo>
                  <a:close/>
                  <a:moveTo>
                    <a:pt x="6549" y="17"/>
                  </a:moveTo>
                  <a:lnTo>
                    <a:pt x="6549" y="17"/>
                  </a:lnTo>
                  <a:cubicBezTo>
                    <a:pt x="6822" y="17"/>
                    <a:pt x="6822" y="17"/>
                    <a:pt x="6822" y="17"/>
                  </a:cubicBezTo>
                  <a:cubicBezTo>
                    <a:pt x="6822" y="510"/>
                    <a:pt x="6822" y="510"/>
                    <a:pt x="6822" y="510"/>
                  </a:cubicBezTo>
                  <a:cubicBezTo>
                    <a:pt x="7326" y="510"/>
                    <a:pt x="7326" y="510"/>
                    <a:pt x="7326" y="510"/>
                  </a:cubicBezTo>
                  <a:cubicBezTo>
                    <a:pt x="7326" y="17"/>
                    <a:pt x="7326" y="17"/>
                    <a:pt x="7326" y="17"/>
                  </a:cubicBezTo>
                  <a:cubicBezTo>
                    <a:pt x="7601" y="17"/>
                    <a:pt x="7601" y="17"/>
                    <a:pt x="7601" y="17"/>
                  </a:cubicBezTo>
                  <a:cubicBezTo>
                    <a:pt x="7601" y="1261"/>
                    <a:pt x="7601" y="1261"/>
                    <a:pt x="7601" y="1261"/>
                  </a:cubicBezTo>
                  <a:cubicBezTo>
                    <a:pt x="7326" y="1261"/>
                    <a:pt x="7326" y="1261"/>
                    <a:pt x="7326" y="1261"/>
                  </a:cubicBezTo>
                  <a:cubicBezTo>
                    <a:pt x="7326" y="762"/>
                    <a:pt x="7326" y="762"/>
                    <a:pt x="7326" y="762"/>
                  </a:cubicBezTo>
                  <a:cubicBezTo>
                    <a:pt x="6822" y="762"/>
                    <a:pt x="6822" y="762"/>
                    <a:pt x="6822" y="762"/>
                  </a:cubicBezTo>
                  <a:cubicBezTo>
                    <a:pt x="6822" y="1261"/>
                    <a:pt x="6822" y="1261"/>
                    <a:pt x="6822" y="1261"/>
                  </a:cubicBezTo>
                  <a:cubicBezTo>
                    <a:pt x="6549" y="1261"/>
                    <a:pt x="6549" y="1261"/>
                    <a:pt x="6549" y="1261"/>
                  </a:cubicBezTo>
                  <a:lnTo>
                    <a:pt x="6549" y="17"/>
                  </a:lnTo>
                  <a:close/>
                  <a:moveTo>
                    <a:pt x="7899" y="17"/>
                  </a:moveTo>
                  <a:lnTo>
                    <a:pt x="7899" y="17"/>
                  </a:lnTo>
                  <a:cubicBezTo>
                    <a:pt x="8837" y="17"/>
                    <a:pt x="8837" y="17"/>
                    <a:pt x="8837" y="17"/>
                  </a:cubicBezTo>
                  <a:cubicBezTo>
                    <a:pt x="8837" y="260"/>
                    <a:pt x="8837" y="260"/>
                    <a:pt x="8837" y="260"/>
                  </a:cubicBezTo>
                  <a:cubicBezTo>
                    <a:pt x="8172" y="260"/>
                    <a:pt x="8172" y="260"/>
                    <a:pt x="8172" y="260"/>
                  </a:cubicBezTo>
                  <a:cubicBezTo>
                    <a:pt x="8172" y="514"/>
                    <a:pt x="8172" y="514"/>
                    <a:pt x="8172" y="514"/>
                  </a:cubicBezTo>
                  <a:cubicBezTo>
                    <a:pt x="8758" y="514"/>
                    <a:pt x="8758" y="514"/>
                    <a:pt x="8758" y="514"/>
                  </a:cubicBezTo>
                  <a:cubicBezTo>
                    <a:pt x="8758" y="758"/>
                    <a:pt x="8758" y="758"/>
                    <a:pt x="8758" y="758"/>
                  </a:cubicBezTo>
                  <a:cubicBezTo>
                    <a:pt x="8172" y="758"/>
                    <a:pt x="8172" y="758"/>
                    <a:pt x="8172" y="758"/>
                  </a:cubicBezTo>
                  <a:cubicBezTo>
                    <a:pt x="8172" y="1018"/>
                    <a:pt x="8172" y="1018"/>
                    <a:pt x="8172" y="1018"/>
                  </a:cubicBezTo>
                  <a:cubicBezTo>
                    <a:pt x="8847" y="1018"/>
                    <a:pt x="8847" y="1018"/>
                    <a:pt x="8847" y="1018"/>
                  </a:cubicBezTo>
                  <a:cubicBezTo>
                    <a:pt x="8847" y="1261"/>
                    <a:pt x="8847" y="1261"/>
                    <a:pt x="8847" y="1261"/>
                  </a:cubicBezTo>
                  <a:cubicBezTo>
                    <a:pt x="7899" y="1261"/>
                    <a:pt x="7899" y="1261"/>
                    <a:pt x="7899" y="1261"/>
                  </a:cubicBezTo>
                  <a:lnTo>
                    <a:pt x="7899" y="17"/>
                  </a:lnTo>
                  <a:close/>
                  <a:moveTo>
                    <a:pt x="9516" y="8"/>
                  </a:moveTo>
                  <a:lnTo>
                    <a:pt x="9516" y="8"/>
                  </a:lnTo>
                  <a:cubicBezTo>
                    <a:pt x="9770" y="8"/>
                    <a:pt x="9770" y="8"/>
                    <a:pt x="9770" y="8"/>
                  </a:cubicBezTo>
                  <a:cubicBezTo>
                    <a:pt x="10303" y="1261"/>
                    <a:pt x="10303" y="1261"/>
                    <a:pt x="10303" y="1261"/>
                  </a:cubicBezTo>
                  <a:cubicBezTo>
                    <a:pt x="10015" y="1261"/>
                    <a:pt x="10015" y="1261"/>
                    <a:pt x="10015" y="1261"/>
                  </a:cubicBezTo>
                  <a:cubicBezTo>
                    <a:pt x="9903" y="982"/>
                    <a:pt x="9903" y="982"/>
                    <a:pt x="9903" y="982"/>
                  </a:cubicBezTo>
                  <a:cubicBezTo>
                    <a:pt x="9376" y="982"/>
                    <a:pt x="9376" y="982"/>
                    <a:pt x="9376" y="982"/>
                  </a:cubicBezTo>
                  <a:cubicBezTo>
                    <a:pt x="9262" y="1261"/>
                    <a:pt x="9262" y="1261"/>
                    <a:pt x="9262" y="1261"/>
                  </a:cubicBezTo>
                  <a:cubicBezTo>
                    <a:pt x="8983" y="1261"/>
                    <a:pt x="8983" y="1261"/>
                    <a:pt x="8983" y="1261"/>
                  </a:cubicBezTo>
                  <a:lnTo>
                    <a:pt x="9516" y="8"/>
                  </a:lnTo>
                  <a:close/>
                  <a:moveTo>
                    <a:pt x="9804" y="741"/>
                  </a:moveTo>
                  <a:lnTo>
                    <a:pt x="9804" y="741"/>
                  </a:lnTo>
                  <a:cubicBezTo>
                    <a:pt x="9639" y="336"/>
                    <a:pt x="9639" y="336"/>
                    <a:pt x="9639" y="336"/>
                  </a:cubicBezTo>
                  <a:cubicBezTo>
                    <a:pt x="9474" y="741"/>
                    <a:pt x="9474" y="741"/>
                    <a:pt x="9474" y="741"/>
                  </a:cubicBezTo>
                  <a:lnTo>
                    <a:pt x="9804" y="741"/>
                  </a:lnTo>
                  <a:close/>
                  <a:moveTo>
                    <a:pt x="10496" y="17"/>
                  </a:moveTo>
                  <a:lnTo>
                    <a:pt x="10496" y="17"/>
                  </a:lnTo>
                  <a:cubicBezTo>
                    <a:pt x="10769" y="17"/>
                    <a:pt x="10769" y="17"/>
                    <a:pt x="10769" y="17"/>
                  </a:cubicBezTo>
                  <a:cubicBezTo>
                    <a:pt x="10769" y="1014"/>
                    <a:pt x="10769" y="1014"/>
                    <a:pt x="10769" y="1014"/>
                  </a:cubicBezTo>
                  <a:cubicBezTo>
                    <a:pt x="11389" y="1014"/>
                    <a:pt x="11389" y="1014"/>
                    <a:pt x="11389" y="1014"/>
                  </a:cubicBezTo>
                  <a:cubicBezTo>
                    <a:pt x="11389" y="1261"/>
                    <a:pt x="11389" y="1261"/>
                    <a:pt x="11389" y="1261"/>
                  </a:cubicBezTo>
                  <a:cubicBezTo>
                    <a:pt x="10496" y="1261"/>
                    <a:pt x="10496" y="1261"/>
                    <a:pt x="10496" y="1261"/>
                  </a:cubicBezTo>
                  <a:lnTo>
                    <a:pt x="10496" y="17"/>
                  </a:lnTo>
                  <a:close/>
                  <a:moveTo>
                    <a:pt x="11706" y="271"/>
                  </a:moveTo>
                  <a:lnTo>
                    <a:pt x="11706" y="271"/>
                  </a:lnTo>
                  <a:cubicBezTo>
                    <a:pt x="11327" y="271"/>
                    <a:pt x="11327" y="271"/>
                    <a:pt x="11327" y="271"/>
                  </a:cubicBezTo>
                  <a:cubicBezTo>
                    <a:pt x="11327" y="17"/>
                    <a:pt x="11327" y="17"/>
                    <a:pt x="11327" y="17"/>
                  </a:cubicBezTo>
                  <a:cubicBezTo>
                    <a:pt x="12360" y="17"/>
                    <a:pt x="12360" y="17"/>
                    <a:pt x="12360" y="17"/>
                  </a:cubicBezTo>
                  <a:cubicBezTo>
                    <a:pt x="12360" y="271"/>
                    <a:pt x="12360" y="271"/>
                    <a:pt x="12360" y="271"/>
                  </a:cubicBezTo>
                  <a:cubicBezTo>
                    <a:pt x="11981" y="271"/>
                    <a:pt x="11981" y="271"/>
                    <a:pt x="11981" y="271"/>
                  </a:cubicBezTo>
                  <a:cubicBezTo>
                    <a:pt x="11981" y="1261"/>
                    <a:pt x="11981" y="1261"/>
                    <a:pt x="11981" y="1261"/>
                  </a:cubicBezTo>
                  <a:cubicBezTo>
                    <a:pt x="11706" y="1261"/>
                    <a:pt x="11706" y="1261"/>
                    <a:pt x="11706" y="1261"/>
                  </a:cubicBezTo>
                  <a:lnTo>
                    <a:pt x="11706" y="271"/>
                  </a:lnTo>
                  <a:close/>
                  <a:moveTo>
                    <a:pt x="12569" y="17"/>
                  </a:moveTo>
                  <a:lnTo>
                    <a:pt x="12569" y="17"/>
                  </a:lnTo>
                  <a:cubicBezTo>
                    <a:pt x="12843" y="17"/>
                    <a:pt x="12843" y="17"/>
                    <a:pt x="12843" y="17"/>
                  </a:cubicBezTo>
                  <a:cubicBezTo>
                    <a:pt x="12843" y="510"/>
                    <a:pt x="12843" y="510"/>
                    <a:pt x="12843" y="510"/>
                  </a:cubicBezTo>
                  <a:cubicBezTo>
                    <a:pt x="13348" y="510"/>
                    <a:pt x="13348" y="510"/>
                    <a:pt x="13348" y="510"/>
                  </a:cubicBezTo>
                  <a:cubicBezTo>
                    <a:pt x="13348" y="17"/>
                    <a:pt x="13348" y="17"/>
                    <a:pt x="13348" y="17"/>
                  </a:cubicBezTo>
                  <a:cubicBezTo>
                    <a:pt x="13621" y="17"/>
                    <a:pt x="13621" y="17"/>
                    <a:pt x="13621" y="17"/>
                  </a:cubicBezTo>
                  <a:cubicBezTo>
                    <a:pt x="13621" y="1261"/>
                    <a:pt x="13621" y="1261"/>
                    <a:pt x="13621" y="1261"/>
                  </a:cubicBezTo>
                  <a:cubicBezTo>
                    <a:pt x="13348" y="1261"/>
                    <a:pt x="13348" y="1261"/>
                    <a:pt x="13348" y="1261"/>
                  </a:cubicBezTo>
                  <a:cubicBezTo>
                    <a:pt x="13348" y="762"/>
                    <a:pt x="13348" y="762"/>
                    <a:pt x="13348" y="762"/>
                  </a:cubicBezTo>
                  <a:cubicBezTo>
                    <a:pt x="12843" y="762"/>
                    <a:pt x="12843" y="762"/>
                    <a:pt x="12843" y="762"/>
                  </a:cubicBezTo>
                  <a:cubicBezTo>
                    <a:pt x="12843" y="1261"/>
                    <a:pt x="12843" y="1261"/>
                    <a:pt x="12843" y="1261"/>
                  </a:cubicBezTo>
                  <a:cubicBezTo>
                    <a:pt x="12569" y="1261"/>
                    <a:pt x="12569" y="1261"/>
                    <a:pt x="12569" y="1261"/>
                  </a:cubicBezTo>
                  <a:lnTo>
                    <a:pt x="12569" y="17"/>
                  </a:ln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dirty="0"/>
            </a:p>
          </p:txBody>
        </p:sp>
        <p:sp>
          <p:nvSpPr>
            <p:cNvPr id="36" name="Freeform 3"/>
            <p:cNvSpPr>
              <a:spLocks noChangeArrowheads="1"/>
            </p:cNvSpPr>
            <p:nvPr/>
          </p:nvSpPr>
          <p:spPr bwMode="auto">
            <a:xfrm>
              <a:off x="6936196" y="1305686"/>
              <a:ext cx="1825819" cy="1774977"/>
            </a:xfrm>
            <a:custGeom>
              <a:avLst/>
              <a:gdLst>
                <a:gd name="T0" fmla="*/ 2221 w 5071"/>
                <a:gd name="T1" fmla="*/ 2050 h 4932"/>
                <a:gd name="T2" fmla="*/ 2221 w 5071"/>
                <a:gd name="T3" fmla="*/ 2050 h 4932"/>
                <a:gd name="T4" fmla="*/ 2767 w 5071"/>
                <a:gd name="T5" fmla="*/ 3259 h 4932"/>
                <a:gd name="T6" fmla="*/ 2767 w 5071"/>
                <a:gd name="T7" fmla="*/ 4598 h 4932"/>
                <a:gd name="T8" fmla="*/ 2767 w 5071"/>
                <a:gd name="T9" fmla="*/ 4607 h 4932"/>
                <a:gd name="T10" fmla="*/ 3087 w 5071"/>
                <a:gd name="T11" fmla="*/ 4461 h 4932"/>
                <a:gd name="T12" fmla="*/ 3087 w 5071"/>
                <a:gd name="T13" fmla="*/ 3259 h 4932"/>
                <a:gd name="T14" fmla="*/ 3635 w 5071"/>
                <a:gd name="T15" fmla="*/ 2052 h 4932"/>
                <a:gd name="T16" fmla="*/ 4837 w 5071"/>
                <a:gd name="T17" fmla="*/ 998 h 4932"/>
                <a:gd name="T18" fmla="*/ 4852 w 5071"/>
                <a:gd name="T19" fmla="*/ 988 h 4932"/>
                <a:gd name="T20" fmla="*/ 4805 w 5071"/>
                <a:gd name="T21" fmla="*/ 903 h 4932"/>
                <a:gd name="T22" fmla="*/ 1633 w 5071"/>
                <a:gd name="T23" fmla="*/ 892 h 4932"/>
                <a:gd name="T24" fmla="*/ 1263 w 5071"/>
                <a:gd name="T25" fmla="*/ 1203 h 4932"/>
                <a:gd name="T26" fmla="*/ 2221 w 5071"/>
                <a:gd name="T27" fmla="*/ 2050 h 4932"/>
                <a:gd name="T28" fmla="*/ 2926 w 5071"/>
                <a:gd name="T29" fmla="*/ 780 h 4932"/>
                <a:gd name="T30" fmla="*/ 2926 w 5071"/>
                <a:gd name="T31" fmla="*/ 780 h 4932"/>
                <a:gd name="T32" fmla="*/ 3510 w 5071"/>
                <a:gd name="T33" fmla="*/ 1396 h 4932"/>
                <a:gd name="T34" fmla="*/ 2899 w 5071"/>
                <a:gd name="T35" fmla="*/ 1984 h 4932"/>
                <a:gd name="T36" fmla="*/ 2348 w 5071"/>
                <a:gd name="T37" fmla="*/ 1390 h 4932"/>
                <a:gd name="T38" fmla="*/ 2926 w 5071"/>
                <a:gd name="T39" fmla="*/ 780 h 4932"/>
                <a:gd name="T40" fmla="*/ 5008 w 5071"/>
                <a:gd name="T41" fmla="*/ 1565 h 4932"/>
                <a:gd name="T42" fmla="*/ 5008 w 5071"/>
                <a:gd name="T43" fmla="*/ 1565 h 4932"/>
                <a:gd name="T44" fmla="*/ 3626 w 5071"/>
                <a:gd name="T45" fmla="*/ 4118 h 4932"/>
                <a:gd name="T46" fmla="*/ 3626 w 5071"/>
                <a:gd name="T47" fmla="*/ 3259 h 4932"/>
                <a:gd name="T48" fmla="*/ 3990 w 5071"/>
                <a:gd name="T49" fmla="*/ 2455 h 4932"/>
                <a:gd name="T50" fmla="*/ 5008 w 5071"/>
                <a:gd name="T51" fmla="*/ 1565 h 4932"/>
                <a:gd name="T52" fmla="*/ 2281 w 5071"/>
                <a:gd name="T53" fmla="*/ 4757 h 4932"/>
                <a:gd name="T54" fmla="*/ 2281 w 5071"/>
                <a:gd name="T55" fmla="*/ 4757 h 4932"/>
                <a:gd name="T56" fmla="*/ 412 w 5071"/>
                <a:gd name="T57" fmla="*/ 4139 h 4932"/>
                <a:gd name="T58" fmla="*/ 897 w 5071"/>
                <a:gd name="T59" fmla="*/ 1599 h 4932"/>
                <a:gd name="T60" fmla="*/ 1864 w 5071"/>
                <a:gd name="T61" fmla="*/ 2453 h 4932"/>
                <a:gd name="T62" fmla="*/ 2228 w 5071"/>
                <a:gd name="T63" fmla="*/ 3259 h 4932"/>
                <a:gd name="T64" fmla="*/ 2228 w 5071"/>
                <a:gd name="T65" fmla="*/ 4598 h 4932"/>
                <a:gd name="T66" fmla="*/ 2281 w 5071"/>
                <a:gd name="T67" fmla="*/ 4757 h 49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071" h="4932">
                  <a:moveTo>
                    <a:pt x="2221" y="2050"/>
                  </a:moveTo>
                  <a:lnTo>
                    <a:pt x="2221" y="2050"/>
                  </a:lnTo>
                  <a:cubicBezTo>
                    <a:pt x="2528" y="2320"/>
                    <a:pt x="2767" y="2851"/>
                    <a:pt x="2767" y="3259"/>
                  </a:cubicBezTo>
                  <a:cubicBezTo>
                    <a:pt x="2767" y="4598"/>
                    <a:pt x="2767" y="4598"/>
                    <a:pt x="2767" y="4598"/>
                  </a:cubicBezTo>
                  <a:cubicBezTo>
                    <a:pt x="2767" y="4603"/>
                    <a:pt x="2767" y="4605"/>
                    <a:pt x="2767" y="4607"/>
                  </a:cubicBezTo>
                  <a:cubicBezTo>
                    <a:pt x="2873" y="4565"/>
                    <a:pt x="2981" y="4516"/>
                    <a:pt x="3087" y="4461"/>
                  </a:cubicBezTo>
                  <a:cubicBezTo>
                    <a:pt x="3087" y="3259"/>
                    <a:pt x="3087" y="3259"/>
                    <a:pt x="3087" y="3259"/>
                  </a:cubicBezTo>
                  <a:cubicBezTo>
                    <a:pt x="3087" y="2851"/>
                    <a:pt x="3328" y="2320"/>
                    <a:pt x="3635" y="2052"/>
                  </a:cubicBezTo>
                  <a:cubicBezTo>
                    <a:pt x="4837" y="998"/>
                    <a:pt x="4837" y="998"/>
                    <a:pt x="4837" y="998"/>
                  </a:cubicBezTo>
                  <a:cubicBezTo>
                    <a:pt x="4841" y="994"/>
                    <a:pt x="4848" y="992"/>
                    <a:pt x="4852" y="988"/>
                  </a:cubicBezTo>
                  <a:cubicBezTo>
                    <a:pt x="4837" y="958"/>
                    <a:pt x="4822" y="931"/>
                    <a:pt x="4805" y="903"/>
                  </a:cubicBezTo>
                  <a:cubicBezTo>
                    <a:pt x="4268" y="4"/>
                    <a:pt x="2848" y="0"/>
                    <a:pt x="1633" y="892"/>
                  </a:cubicBezTo>
                  <a:cubicBezTo>
                    <a:pt x="1502" y="990"/>
                    <a:pt x="1379" y="1093"/>
                    <a:pt x="1263" y="1203"/>
                  </a:cubicBezTo>
                  <a:lnTo>
                    <a:pt x="2221" y="2050"/>
                  </a:lnTo>
                  <a:close/>
                  <a:moveTo>
                    <a:pt x="2926" y="780"/>
                  </a:moveTo>
                  <a:lnTo>
                    <a:pt x="2926" y="780"/>
                  </a:lnTo>
                  <a:cubicBezTo>
                    <a:pt x="3250" y="782"/>
                    <a:pt x="3510" y="1060"/>
                    <a:pt x="3510" y="1396"/>
                  </a:cubicBezTo>
                  <a:cubicBezTo>
                    <a:pt x="3508" y="1724"/>
                    <a:pt x="3227" y="1993"/>
                    <a:pt x="2899" y="1984"/>
                  </a:cubicBezTo>
                  <a:cubicBezTo>
                    <a:pt x="2579" y="1976"/>
                    <a:pt x="2351" y="1728"/>
                    <a:pt x="2348" y="1390"/>
                  </a:cubicBezTo>
                  <a:cubicBezTo>
                    <a:pt x="2346" y="1041"/>
                    <a:pt x="2596" y="776"/>
                    <a:pt x="2926" y="780"/>
                  </a:cubicBezTo>
                  <a:close/>
                  <a:moveTo>
                    <a:pt x="5008" y="1565"/>
                  </a:moveTo>
                  <a:lnTo>
                    <a:pt x="5008" y="1565"/>
                  </a:lnTo>
                  <a:cubicBezTo>
                    <a:pt x="5070" y="2402"/>
                    <a:pt x="4547" y="3420"/>
                    <a:pt x="3626" y="4118"/>
                  </a:cubicBezTo>
                  <a:cubicBezTo>
                    <a:pt x="3626" y="3259"/>
                    <a:pt x="3626" y="3259"/>
                    <a:pt x="3626" y="3259"/>
                  </a:cubicBezTo>
                  <a:cubicBezTo>
                    <a:pt x="3626" y="3001"/>
                    <a:pt x="3796" y="2626"/>
                    <a:pt x="3990" y="2455"/>
                  </a:cubicBezTo>
                  <a:lnTo>
                    <a:pt x="5008" y="1565"/>
                  </a:lnTo>
                  <a:close/>
                  <a:moveTo>
                    <a:pt x="2281" y="4757"/>
                  </a:moveTo>
                  <a:lnTo>
                    <a:pt x="2281" y="4757"/>
                  </a:lnTo>
                  <a:cubicBezTo>
                    <a:pt x="1485" y="4931"/>
                    <a:pt x="761" y="4723"/>
                    <a:pt x="412" y="4139"/>
                  </a:cubicBezTo>
                  <a:cubicBezTo>
                    <a:pt x="0" y="3450"/>
                    <a:pt x="224" y="2436"/>
                    <a:pt x="897" y="1599"/>
                  </a:cubicBezTo>
                  <a:cubicBezTo>
                    <a:pt x="1864" y="2453"/>
                    <a:pt x="1864" y="2453"/>
                    <a:pt x="1864" y="2453"/>
                  </a:cubicBezTo>
                  <a:cubicBezTo>
                    <a:pt x="2058" y="2624"/>
                    <a:pt x="2228" y="3001"/>
                    <a:pt x="2228" y="3259"/>
                  </a:cubicBezTo>
                  <a:cubicBezTo>
                    <a:pt x="2228" y="4598"/>
                    <a:pt x="2228" y="4598"/>
                    <a:pt x="2228" y="4598"/>
                  </a:cubicBezTo>
                  <a:cubicBezTo>
                    <a:pt x="2228" y="4658"/>
                    <a:pt x="2247" y="4713"/>
                    <a:pt x="2281" y="4757"/>
                  </a:cubicBezTo>
                  <a:close/>
                </a:path>
              </a:pathLst>
            </a:custGeom>
            <a:solidFill>
              <a:srgbClr val="72904E"/>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dirty="0"/>
            </a:p>
          </p:txBody>
        </p:sp>
        <p:sp>
          <p:nvSpPr>
            <p:cNvPr id="37" name="Freeform 4"/>
            <p:cNvSpPr>
              <a:spLocks noChangeArrowheads="1"/>
            </p:cNvSpPr>
            <p:nvPr/>
          </p:nvSpPr>
          <p:spPr bwMode="auto">
            <a:xfrm>
              <a:off x="642120" y="1415001"/>
              <a:ext cx="9951268" cy="1602666"/>
            </a:xfrm>
            <a:custGeom>
              <a:avLst/>
              <a:gdLst>
                <a:gd name="T0" fmla="*/ 0 w 27640"/>
                <a:gd name="T1" fmla="*/ 4453 h 4454"/>
                <a:gd name="T2" fmla="*/ 2914 w 27640"/>
                <a:gd name="T3" fmla="*/ 0 h 4454"/>
                <a:gd name="T4" fmla="*/ 734 w 27640"/>
                <a:gd name="T5" fmla="*/ 631 h 4454"/>
                <a:gd name="T6" fmla="*/ 2533 w 27640"/>
                <a:gd name="T7" fmla="*/ 1935 h 4454"/>
                <a:gd name="T8" fmla="*/ 734 w 27640"/>
                <a:gd name="T9" fmla="*/ 2566 h 4454"/>
                <a:gd name="T10" fmla="*/ 0 w 27640"/>
                <a:gd name="T11" fmla="*/ 4453 h 4454"/>
                <a:gd name="T12" fmla="*/ 3248 w 27640"/>
                <a:gd name="T13" fmla="*/ 4453 h 4454"/>
                <a:gd name="T14" fmla="*/ 4807 w 27640"/>
                <a:gd name="T15" fmla="*/ 0 h 4454"/>
                <a:gd name="T16" fmla="*/ 6431 w 27640"/>
                <a:gd name="T17" fmla="*/ 1365 h 4454"/>
                <a:gd name="T18" fmla="*/ 5190 w 27640"/>
                <a:gd name="T19" fmla="*/ 2693 h 4454"/>
                <a:gd name="T20" fmla="*/ 5755 w 27640"/>
                <a:gd name="T21" fmla="*/ 4453 h 4454"/>
                <a:gd name="T22" fmla="*/ 3970 w 27640"/>
                <a:gd name="T23" fmla="*/ 2725 h 4454"/>
                <a:gd name="T24" fmla="*/ 3248 w 27640"/>
                <a:gd name="T25" fmla="*/ 4453 h 4454"/>
                <a:gd name="T26" fmla="*/ 3970 w 27640"/>
                <a:gd name="T27" fmla="*/ 2105 h 4454"/>
                <a:gd name="T28" fmla="*/ 5730 w 27640"/>
                <a:gd name="T29" fmla="*/ 1365 h 4454"/>
                <a:gd name="T30" fmla="*/ 4778 w 27640"/>
                <a:gd name="T31" fmla="*/ 618 h 4454"/>
                <a:gd name="T32" fmla="*/ 3970 w 27640"/>
                <a:gd name="T33" fmla="*/ 2105 h 4454"/>
                <a:gd name="T34" fmla="*/ 6991 w 27640"/>
                <a:gd name="T35" fmla="*/ 4453 h 4454"/>
                <a:gd name="T36" fmla="*/ 9911 w 27640"/>
                <a:gd name="T37" fmla="*/ 0 h 4454"/>
                <a:gd name="T38" fmla="*/ 7723 w 27640"/>
                <a:gd name="T39" fmla="*/ 631 h 4454"/>
                <a:gd name="T40" fmla="*/ 9275 w 27640"/>
                <a:gd name="T41" fmla="*/ 1904 h 4454"/>
                <a:gd name="T42" fmla="*/ 7723 w 27640"/>
                <a:gd name="T43" fmla="*/ 2534 h 4454"/>
                <a:gd name="T44" fmla="*/ 9973 w 27640"/>
                <a:gd name="T45" fmla="*/ 3823 h 4454"/>
                <a:gd name="T46" fmla="*/ 6991 w 27640"/>
                <a:gd name="T47" fmla="*/ 4453 h 4454"/>
                <a:gd name="T48" fmla="*/ 10341 w 27640"/>
                <a:gd name="T49" fmla="*/ 4453 h 4454"/>
                <a:gd name="T50" fmla="*/ 13261 w 27640"/>
                <a:gd name="T51" fmla="*/ 0 h 4454"/>
                <a:gd name="T52" fmla="*/ 11075 w 27640"/>
                <a:gd name="T53" fmla="*/ 631 h 4454"/>
                <a:gd name="T54" fmla="*/ 12624 w 27640"/>
                <a:gd name="T55" fmla="*/ 1904 h 4454"/>
                <a:gd name="T56" fmla="*/ 11075 w 27640"/>
                <a:gd name="T57" fmla="*/ 2534 h 4454"/>
                <a:gd name="T58" fmla="*/ 13325 w 27640"/>
                <a:gd name="T59" fmla="*/ 3823 h 4454"/>
                <a:gd name="T60" fmla="*/ 10341 w 27640"/>
                <a:gd name="T61" fmla="*/ 4453 h 4454"/>
                <a:gd name="T62" fmla="*/ 13819 w 27640"/>
                <a:gd name="T63" fmla="*/ 4453 h 4454"/>
                <a:gd name="T64" fmla="*/ 15249 w 27640"/>
                <a:gd name="T65" fmla="*/ 0 h 4454"/>
                <a:gd name="T66" fmla="*/ 16824 w 27640"/>
                <a:gd name="T67" fmla="*/ 646 h 4454"/>
                <a:gd name="T68" fmla="*/ 17478 w 27640"/>
                <a:gd name="T69" fmla="*/ 2215 h 4454"/>
                <a:gd name="T70" fmla="*/ 16824 w 27640"/>
                <a:gd name="T71" fmla="*/ 3806 h 4454"/>
                <a:gd name="T72" fmla="*/ 15249 w 27640"/>
                <a:gd name="T73" fmla="*/ 4453 h 4454"/>
                <a:gd name="T74" fmla="*/ 14540 w 27640"/>
                <a:gd name="T75" fmla="*/ 3848 h 4454"/>
                <a:gd name="T76" fmla="*/ 15249 w 27640"/>
                <a:gd name="T77" fmla="*/ 3848 h 4454"/>
                <a:gd name="T78" fmla="*/ 16574 w 27640"/>
                <a:gd name="T79" fmla="*/ 3046 h 4454"/>
                <a:gd name="T80" fmla="*/ 16574 w 27640"/>
                <a:gd name="T81" fmla="*/ 1399 h 4454"/>
                <a:gd name="T82" fmla="*/ 15249 w 27640"/>
                <a:gd name="T83" fmla="*/ 605 h 4454"/>
                <a:gd name="T84" fmla="*/ 14540 w 27640"/>
                <a:gd name="T85" fmla="*/ 3848 h 4454"/>
                <a:gd name="T86" fmla="*/ 22876 w 27640"/>
                <a:gd name="T87" fmla="*/ 4453 h 4454"/>
                <a:gd name="T88" fmla="*/ 23009 w 27640"/>
                <a:gd name="T89" fmla="*/ 0 h 4454"/>
                <a:gd name="T90" fmla="*/ 27506 w 27640"/>
                <a:gd name="T91" fmla="*/ 0 h 4454"/>
                <a:gd name="T92" fmla="*/ 27639 w 27640"/>
                <a:gd name="T93" fmla="*/ 4453 h 4454"/>
                <a:gd name="T94" fmla="*/ 26905 w 27640"/>
                <a:gd name="T95" fmla="*/ 2031 h 4454"/>
                <a:gd name="T96" fmla="*/ 25193 w 27640"/>
                <a:gd name="T97" fmla="*/ 4392 h 4454"/>
                <a:gd name="T98" fmla="*/ 23610 w 27640"/>
                <a:gd name="T99" fmla="*/ 4453 h 4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7640" h="4454">
                  <a:moveTo>
                    <a:pt x="0" y="4453"/>
                  </a:moveTo>
                  <a:lnTo>
                    <a:pt x="0" y="4453"/>
                  </a:lnTo>
                  <a:cubicBezTo>
                    <a:pt x="0" y="0"/>
                    <a:pt x="0" y="0"/>
                    <a:pt x="0" y="0"/>
                  </a:cubicBezTo>
                  <a:cubicBezTo>
                    <a:pt x="2914" y="0"/>
                    <a:pt x="2914" y="0"/>
                    <a:pt x="2914" y="0"/>
                  </a:cubicBezTo>
                  <a:cubicBezTo>
                    <a:pt x="2914" y="631"/>
                    <a:pt x="2914" y="631"/>
                    <a:pt x="2914" y="631"/>
                  </a:cubicBezTo>
                  <a:cubicBezTo>
                    <a:pt x="734" y="631"/>
                    <a:pt x="734" y="631"/>
                    <a:pt x="734" y="631"/>
                  </a:cubicBezTo>
                  <a:cubicBezTo>
                    <a:pt x="734" y="1935"/>
                    <a:pt x="734" y="1935"/>
                    <a:pt x="734" y="1935"/>
                  </a:cubicBezTo>
                  <a:cubicBezTo>
                    <a:pt x="2533" y="1935"/>
                    <a:pt x="2533" y="1935"/>
                    <a:pt x="2533" y="1935"/>
                  </a:cubicBezTo>
                  <a:cubicBezTo>
                    <a:pt x="2533" y="2566"/>
                    <a:pt x="2533" y="2566"/>
                    <a:pt x="2533" y="2566"/>
                  </a:cubicBezTo>
                  <a:cubicBezTo>
                    <a:pt x="734" y="2566"/>
                    <a:pt x="734" y="2566"/>
                    <a:pt x="734" y="2566"/>
                  </a:cubicBezTo>
                  <a:cubicBezTo>
                    <a:pt x="734" y="4453"/>
                    <a:pt x="734" y="4453"/>
                    <a:pt x="734" y="4453"/>
                  </a:cubicBezTo>
                  <a:lnTo>
                    <a:pt x="0" y="4453"/>
                  </a:lnTo>
                  <a:close/>
                  <a:moveTo>
                    <a:pt x="3248" y="4453"/>
                  </a:moveTo>
                  <a:lnTo>
                    <a:pt x="3248" y="4453"/>
                  </a:lnTo>
                  <a:cubicBezTo>
                    <a:pt x="3248" y="0"/>
                    <a:pt x="3248" y="0"/>
                    <a:pt x="3248" y="0"/>
                  </a:cubicBezTo>
                  <a:cubicBezTo>
                    <a:pt x="4807" y="0"/>
                    <a:pt x="4807" y="0"/>
                    <a:pt x="4807" y="0"/>
                  </a:cubicBezTo>
                  <a:cubicBezTo>
                    <a:pt x="5294" y="0"/>
                    <a:pt x="5686" y="129"/>
                    <a:pt x="5984" y="387"/>
                  </a:cubicBezTo>
                  <a:cubicBezTo>
                    <a:pt x="6280" y="646"/>
                    <a:pt x="6431" y="971"/>
                    <a:pt x="6431" y="1365"/>
                  </a:cubicBezTo>
                  <a:cubicBezTo>
                    <a:pt x="6431" y="1708"/>
                    <a:pt x="6318" y="1999"/>
                    <a:pt x="6098" y="2238"/>
                  </a:cubicBezTo>
                  <a:cubicBezTo>
                    <a:pt x="5876" y="2477"/>
                    <a:pt x="5573" y="2629"/>
                    <a:pt x="5190" y="2693"/>
                  </a:cubicBezTo>
                  <a:cubicBezTo>
                    <a:pt x="6653" y="4453"/>
                    <a:pt x="6653" y="4453"/>
                    <a:pt x="6653" y="4453"/>
                  </a:cubicBezTo>
                  <a:cubicBezTo>
                    <a:pt x="5755" y="4453"/>
                    <a:pt x="5755" y="4453"/>
                    <a:pt x="5755" y="4453"/>
                  </a:cubicBezTo>
                  <a:cubicBezTo>
                    <a:pt x="4401" y="2725"/>
                    <a:pt x="4401" y="2725"/>
                    <a:pt x="4401" y="2725"/>
                  </a:cubicBezTo>
                  <a:cubicBezTo>
                    <a:pt x="3970" y="2725"/>
                    <a:pt x="3970" y="2725"/>
                    <a:pt x="3970" y="2725"/>
                  </a:cubicBezTo>
                  <a:cubicBezTo>
                    <a:pt x="3970" y="4453"/>
                    <a:pt x="3970" y="4453"/>
                    <a:pt x="3970" y="4453"/>
                  </a:cubicBezTo>
                  <a:lnTo>
                    <a:pt x="3248" y="4453"/>
                  </a:lnTo>
                  <a:close/>
                  <a:moveTo>
                    <a:pt x="3970" y="2105"/>
                  </a:moveTo>
                  <a:lnTo>
                    <a:pt x="3970" y="2105"/>
                  </a:lnTo>
                  <a:cubicBezTo>
                    <a:pt x="4778" y="2105"/>
                    <a:pt x="4778" y="2105"/>
                    <a:pt x="4778" y="2105"/>
                  </a:cubicBezTo>
                  <a:cubicBezTo>
                    <a:pt x="5413" y="2105"/>
                    <a:pt x="5730" y="1858"/>
                    <a:pt x="5730" y="1365"/>
                  </a:cubicBezTo>
                  <a:cubicBezTo>
                    <a:pt x="5730" y="1113"/>
                    <a:pt x="5645" y="927"/>
                    <a:pt x="5476" y="802"/>
                  </a:cubicBezTo>
                  <a:cubicBezTo>
                    <a:pt x="5307" y="679"/>
                    <a:pt x="5072" y="618"/>
                    <a:pt x="4778" y="618"/>
                  </a:cubicBezTo>
                  <a:cubicBezTo>
                    <a:pt x="3970" y="618"/>
                    <a:pt x="3970" y="618"/>
                    <a:pt x="3970" y="618"/>
                  </a:cubicBezTo>
                  <a:lnTo>
                    <a:pt x="3970" y="2105"/>
                  </a:lnTo>
                  <a:close/>
                  <a:moveTo>
                    <a:pt x="6991" y="4453"/>
                  </a:moveTo>
                  <a:lnTo>
                    <a:pt x="6991" y="4453"/>
                  </a:lnTo>
                  <a:cubicBezTo>
                    <a:pt x="6991" y="0"/>
                    <a:pt x="6991" y="0"/>
                    <a:pt x="6991" y="0"/>
                  </a:cubicBezTo>
                  <a:cubicBezTo>
                    <a:pt x="9911" y="0"/>
                    <a:pt x="9911" y="0"/>
                    <a:pt x="9911" y="0"/>
                  </a:cubicBezTo>
                  <a:cubicBezTo>
                    <a:pt x="9911" y="631"/>
                    <a:pt x="9911" y="631"/>
                    <a:pt x="9911" y="631"/>
                  </a:cubicBezTo>
                  <a:cubicBezTo>
                    <a:pt x="7723" y="631"/>
                    <a:pt x="7723" y="631"/>
                    <a:pt x="7723" y="631"/>
                  </a:cubicBezTo>
                  <a:cubicBezTo>
                    <a:pt x="7723" y="1904"/>
                    <a:pt x="7723" y="1904"/>
                    <a:pt x="7723" y="1904"/>
                  </a:cubicBezTo>
                  <a:cubicBezTo>
                    <a:pt x="9275" y="1904"/>
                    <a:pt x="9275" y="1904"/>
                    <a:pt x="9275" y="1904"/>
                  </a:cubicBezTo>
                  <a:cubicBezTo>
                    <a:pt x="9275" y="2534"/>
                    <a:pt x="9275" y="2534"/>
                    <a:pt x="9275" y="2534"/>
                  </a:cubicBezTo>
                  <a:cubicBezTo>
                    <a:pt x="7723" y="2534"/>
                    <a:pt x="7723" y="2534"/>
                    <a:pt x="7723" y="2534"/>
                  </a:cubicBezTo>
                  <a:cubicBezTo>
                    <a:pt x="7723" y="3823"/>
                    <a:pt x="7723" y="3823"/>
                    <a:pt x="7723" y="3823"/>
                  </a:cubicBezTo>
                  <a:cubicBezTo>
                    <a:pt x="9973" y="3823"/>
                    <a:pt x="9973" y="3823"/>
                    <a:pt x="9973" y="3823"/>
                  </a:cubicBezTo>
                  <a:cubicBezTo>
                    <a:pt x="9973" y="4453"/>
                    <a:pt x="9973" y="4453"/>
                    <a:pt x="9973" y="4453"/>
                  </a:cubicBezTo>
                  <a:lnTo>
                    <a:pt x="6991" y="4453"/>
                  </a:lnTo>
                  <a:close/>
                  <a:moveTo>
                    <a:pt x="10341" y="4453"/>
                  </a:moveTo>
                  <a:lnTo>
                    <a:pt x="10341" y="4453"/>
                  </a:lnTo>
                  <a:cubicBezTo>
                    <a:pt x="10341" y="0"/>
                    <a:pt x="10341" y="0"/>
                    <a:pt x="10341" y="0"/>
                  </a:cubicBezTo>
                  <a:cubicBezTo>
                    <a:pt x="13261" y="0"/>
                    <a:pt x="13261" y="0"/>
                    <a:pt x="13261" y="0"/>
                  </a:cubicBezTo>
                  <a:cubicBezTo>
                    <a:pt x="13261" y="631"/>
                    <a:pt x="13261" y="631"/>
                    <a:pt x="13261" y="631"/>
                  </a:cubicBezTo>
                  <a:cubicBezTo>
                    <a:pt x="11075" y="631"/>
                    <a:pt x="11075" y="631"/>
                    <a:pt x="11075" y="631"/>
                  </a:cubicBezTo>
                  <a:cubicBezTo>
                    <a:pt x="11075" y="1904"/>
                    <a:pt x="11075" y="1904"/>
                    <a:pt x="11075" y="1904"/>
                  </a:cubicBezTo>
                  <a:cubicBezTo>
                    <a:pt x="12624" y="1904"/>
                    <a:pt x="12624" y="1904"/>
                    <a:pt x="12624" y="1904"/>
                  </a:cubicBezTo>
                  <a:cubicBezTo>
                    <a:pt x="12624" y="2534"/>
                    <a:pt x="12624" y="2534"/>
                    <a:pt x="12624" y="2534"/>
                  </a:cubicBezTo>
                  <a:cubicBezTo>
                    <a:pt x="11075" y="2534"/>
                    <a:pt x="11075" y="2534"/>
                    <a:pt x="11075" y="2534"/>
                  </a:cubicBezTo>
                  <a:cubicBezTo>
                    <a:pt x="11075" y="3823"/>
                    <a:pt x="11075" y="3823"/>
                    <a:pt x="11075" y="3823"/>
                  </a:cubicBezTo>
                  <a:cubicBezTo>
                    <a:pt x="13325" y="3823"/>
                    <a:pt x="13325" y="3823"/>
                    <a:pt x="13325" y="3823"/>
                  </a:cubicBezTo>
                  <a:cubicBezTo>
                    <a:pt x="13325" y="4453"/>
                    <a:pt x="13325" y="4453"/>
                    <a:pt x="13325" y="4453"/>
                  </a:cubicBezTo>
                  <a:lnTo>
                    <a:pt x="10341" y="4453"/>
                  </a:lnTo>
                  <a:close/>
                  <a:moveTo>
                    <a:pt x="13819" y="4453"/>
                  </a:moveTo>
                  <a:lnTo>
                    <a:pt x="13819" y="4453"/>
                  </a:lnTo>
                  <a:cubicBezTo>
                    <a:pt x="13819" y="0"/>
                    <a:pt x="13819" y="0"/>
                    <a:pt x="13819" y="0"/>
                  </a:cubicBezTo>
                  <a:cubicBezTo>
                    <a:pt x="15249" y="0"/>
                    <a:pt x="15249" y="0"/>
                    <a:pt x="15249" y="0"/>
                  </a:cubicBezTo>
                  <a:cubicBezTo>
                    <a:pt x="15550" y="0"/>
                    <a:pt x="15838" y="60"/>
                    <a:pt x="16113" y="176"/>
                  </a:cubicBezTo>
                  <a:cubicBezTo>
                    <a:pt x="16386" y="292"/>
                    <a:pt x="16625" y="449"/>
                    <a:pt x="16824" y="646"/>
                  </a:cubicBezTo>
                  <a:cubicBezTo>
                    <a:pt x="17025" y="842"/>
                    <a:pt x="17183" y="1079"/>
                    <a:pt x="17302" y="1352"/>
                  </a:cubicBezTo>
                  <a:cubicBezTo>
                    <a:pt x="17420" y="1627"/>
                    <a:pt x="17478" y="1914"/>
                    <a:pt x="17478" y="2215"/>
                  </a:cubicBezTo>
                  <a:cubicBezTo>
                    <a:pt x="17478" y="2521"/>
                    <a:pt x="17420" y="2813"/>
                    <a:pt x="17302" y="3091"/>
                  </a:cubicBezTo>
                  <a:cubicBezTo>
                    <a:pt x="17183" y="3368"/>
                    <a:pt x="17025" y="3607"/>
                    <a:pt x="16824" y="3806"/>
                  </a:cubicBezTo>
                  <a:cubicBezTo>
                    <a:pt x="16625" y="4005"/>
                    <a:pt x="16386" y="4161"/>
                    <a:pt x="16113" y="4278"/>
                  </a:cubicBezTo>
                  <a:cubicBezTo>
                    <a:pt x="15838" y="4396"/>
                    <a:pt x="15550" y="4453"/>
                    <a:pt x="15249" y="4453"/>
                  </a:cubicBezTo>
                  <a:lnTo>
                    <a:pt x="13819" y="4453"/>
                  </a:lnTo>
                  <a:close/>
                  <a:moveTo>
                    <a:pt x="14540" y="3848"/>
                  </a:moveTo>
                  <a:lnTo>
                    <a:pt x="14540" y="3848"/>
                  </a:lnTo>
                  <a:cubicBezTo>
                    <a:pt x="15249" y="3848"/>
                    <a:pt x="15249" y="3848"/>
                    <a:pt x="15249" y="3848"/>
                  </a:cubicBezTo>
                  <a:cubicBezTo>
                    <a:pt x="15548" y="3848"/>
                    <a:pt x="15812" y="3776"/>
                    <a:pt x="16043" y="3632"/>
                  </a:cubicBezTo>
                  <a:cubicBezTo>
                    <a:pt x="16274" y="3490"/>
                    <a:pt x="16449" y="3294"/>
                    <a:pt x="16574" y="3046"/>
                  </a:cubicBezTo>
                  <a:cubicBezTo>
                    <a:pt x="16697" y="2799"/>
                    <a:pt x="16758" y="2521"/>
                    <a:pt x="16758" y="2215"/>
                  </a:cubicBezTo>
                  <a:cubicBezTo>
                    <a:pt x="16758" y="1914"/>
                    <a:pt x="16697" y="1644"/>
                    <a:pt x="16574" y="1399"/>
                  </a:cubicBezTo>
                  <a:cubicBezTo>
                    <a:pt x="16449" y="1155"/>
                    <a:pt x="16274" y="963"/>
                    <a:pt x="16041" y="819"/>
                  </a:cubicBezTo>
                  <a:cubicBezTo>
                    <a:pt x="15810" y="677"/>
                    <a:pt x="15546" y="605"/>
                    <a:pt x="15249" y="605"/>
                  </a:cubicBezTo>
                  <a:cubicBezTo>
                    <a:pt x="14540" y="605"/>
                    <a:pt x="14540" y="605"/>
                    <a:pt x="14540" y="605"/>
                  </a:cubicBezTo>
                  <a:lnTo>
                    <a:pt x="14540" y="3848"/>
                  </a:lnTo>
                  <a:close/>
                  <a:moveTo>
                    <a:pt x="22876" y="4453"/>
                  </a:moveTo>
                  <a:lnTo>
                    <a:pt x="22876" y="4453"/>
                  </a:lnTo>
                  <a:cubicBezTo>
                    <a:pt x="22876" y="0"/>
                    <a:pt x="22876" y="0"/>
                    <a:pt x="22876" y="0"/>
                  </a:cubicBezTo>
                  <a:cubicBezTo>
                    <a:pt x="23009" y="0"/>
                    <a:pt x="23009" y="0"/>
                    <a:pt x="23009" y="0"/>
                  </a:cubicBezTo>
                  <a:cubicBezTo>
                    <a:pt x="25256" y="3277"/>
                    <a:pt x="25256" y="3277"/>
                    <a:pt x="25256" y="3277"/>
                  </a:cubicBezTo>
                  <a:cubicBezTo>
                    <a:pt x="27506" y="0"/>
                    <a:pt x="27506" y="0"/>
                    <a:pt x="27506" y="0"/>
                  </a:cubicBezTo>
                  <a:cubicBezTo>
                    <a:pt x="27639" y="0"/>
                    <a:pt x="27639" y="0"/>
                    <a:pt x="27639" y="0"/>
                  </a:cubicBezTo>
                  <a:cubicBezTo>
                    <a:pt x="27639" y="4453"/>
                    <a:pt x="27639" y="4453"/>
                    <a:pt x="27639" y="4453"/>
                  </a:cubicBezTo>
                  <a:cubicBezTo>
                    <a:pt x="26905" y="4453"/>
                    <a:pt x="26905" y="4453"/>
                    <a:pt x="26905" y="4453"/>
                  </a:cubicBezTo>
                  <a:cubicBezTo>
                    <a:pt x="26905" y="2031"/>
                    <a:pt x="26905" y="2031"/>
                    <a:pt x="26905" y="2031"/>
                  </a:cubicBezTo>
                  <a:cubicBezTo>
                    <a:pt x="25322" y="4392"/>
                    <a:pt x="25322" y="4392"/>
                    <a:pt x="25322" y="4392"/>
                  </a:cubicBezTo>
                  <a:cubicBezTo>
                    <a:pt x="25193" y="4392"/>
                    <a:pt x="25193" y="4392"/>
                    <a:pt x="25193" y="4392"/>
                  </a:cubicBezTo>
                  <a:cubicBezTo>
                    <a:pt x="23610" y="2031"/>
                    <a:pt x="23610" y="2031"/>
                    <a:pt x="23610" y="2031"/>
                  </a:cubicBezTo>
                  <a:cubicBezTo>
                    <a:pt x="23610" y="4453"/>
                    <a:pt x="23610" y="4453"/>
                    <a:pt x="23610" y="4453"/>
                  </a:cubicBezTo>
                  <a:lnTo>
                    <a:pt x="22876" y="4453"/>
                  </a:ln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dirty="0"/>
            </a:p>
          </p:txBody>
        </p:sp>
      </p:grpSp>
    </p:spTree>
    <p:extLst>
      <p:ext uri="{BB962C8B-B14F-4D97-AF65-F5344CB8AC3E}">
        <p14:creationId xmlns:p14="http://schemas.microsoft.com/office/powerpoint/2010/main" val="3453658414"/>
      </p:ext>
    </p:extLst>
  </p:cSld>
  <p:clrMap bg1="lt1" tx1="dk1" bg2="lt2" tx2="dk2" accent1="accent1" accent2="accent2" accent3="accent3" accent4="accent4" accent5="accent5" accent6="accent6" hlink="hlink" folHlink="folHlink"/>
  <p:hf/>
  <p:notesStyle>
    <a:lvl1pPr marL="0" algn="l" defTabSz="914400" rtl="0" eaLnBrk="1" latinLnBrk="0" hangingPunct="1">
      <a:lnSpc>
        <a:spcPct val="120000"/>
      </a:lnSpc>
      <a:defRPr sz="800" kern="1200" baseline="0">
        <a:solidFill>
          <a:schemeClr val="tx1"/>
        </a:solidFill>
        <a:latin typeface="+mn-lt"/>
        <a:ea typeface="+mn-ea"/>
        <a:cs typeface="+mn-cs"/>
      </a:defRPr>
    </a:lvl1pPr>
    <a:lvl2pPr marL="457200" algn="l" defTabSz="914400" rtl="0" eaLnBrk="1" latinLnBrk="0" hangingPunct="1">
      <a:lnSpc>
        <a:spcPct val="120000"/>
      </a:lnSpc>
      <a:defRPr sz="800" kern="1200" baseline="0">
        <a:solidFill>
          <a:schemeClr val="tx1"/>
        </a:solidFill>
        <a:latin typeface="+mn-lt"/>
        <a:ea typeface="+mn-ea"/>
        <a:cs typeface="+mn-cs"/>
      </a:defRPr>
    </a:lvl2pPr>
    <a:lvl3pPr marL="914400" algn="l" defTabSz="914400" rtl="0" eaLnBrk="1" latinLnBrk="0" hangingPunct="1">
      <a:lnSpc>
        <a:spcPct val="120000"/>
      </a:lnSpc>
      <a:defRPr sz="800" kern="1200" baseline="0">
        <a:solidFill>
          <a:schemeClr val="tx1"/>
        </a:solidFill>
        <a:latin typeface="+mn-lt"/>
        <a:ea typeface="+mn-ea"/>
        <a:cs typeface="+mn-cs"/>
      </a:defRPr>
    </a:lvl3pPr>
    <a:lvl4pPr marL="1371600" algn="l" defTabSz="914400" rtl="0" eaLnBrk="1" latinLnBrk="0" hangingPunct="1">
      <a:lnSpc>
        <a:spcPct val="120000"/>
      </a:lnSpc>
      <a:defRPr sz="800" kern="1200" baseline="0">
        <a:solidFill>
          <a:schemeClr val="tx1"/>
        </a:solidFill>
        <a:latin typeface="+mn-lt"/>
        <a:ea typeface="+mn-ea"/>
        <a:cs typeface="+mn-cs"/>
      </a:defRPr>
    </a:lvl4pPr>
    <a:lvl5pPr marL="1828800" algn="l" defTabSz="914400" rtl="0" eaLnBrk="1" latinLnBrk="0" hangingPunct="1">
      <a:lnSpc>
        <a:spcPct val="120000"/>
      </a:lnSpc>
      <a:defRPr sz="800" kern="1200" baseline="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p:cNvSpPr>
          <p:nvPr>
            <p:ph type="sldImg"/>
          </p:nvPr>
        </p:nvSpPr>
        <p:spPr bwMode="auto">
          <a:noFill/>
          <a:ln>
            <a:solidFill>
              <a:srgbClr val="000000"/>
            </a:solidFill>
            <a:miter lim="800000"/>
            <a:headEnd/>
            <a:tailEnd/>
          </a:ln>
        </p:spPr>
      </p:sp>
      <p:sp>
        <p:nvSpPr>
          <p:cNvPr id="59394" name="Notes Placeholder 2"/>
          <p:cNvSpPr>
            <a:spLocks noGrp="1"/>
          </p:cNvSpPr>
          <p:nvPr>
            <p:ph type="body" idx="1"/>
          </p:nvPr>
        </p:nvSpPr>
        <p:spPr>
          <a:xfrm>
            <a:off x="997377" y="4637247"/>
            <a:ext cx="5483013" cy="292691"/>
          </a:xfrm>
        </p:spPr>
        <p:txBody>
          <a:bodyPr/>
          <a:lstStyle/>
          <a:p>
            <a:pPr eaLnBrk="1" hangingPunct="1">
              <a:spcBef>
                <a:spcPct val="0"/>
              </a:spcBef>
            </a:pPr>
            <a:endParaRPr lang="en-US"/>
          </a:p>
        </p:txBody>
      </p:sp>
      <p:sp>
        <p:nvSpPr>
          <p:cNvPr id="59395" name="Slide Number Placeholder 3"/>
          <p:cNvSpPr>
            <a:spLocks noGrp="1"/>
          </p:cNvSpPr>
          <p:nvPr>
            <p:ph type="sldNum" sz="quarter" idx="5"/>
          </p:nvPr>
        </p:nvSpPr>
        <p:spPr>
          <a:xfrm>
            <a:off x="4236721" y="9468529"/>
            <a:ext cx="3241040" cy="292691"/>
          </a:xfrm>
          <a:noFill/>
        </p:spPr>
        <p:txBody>
          <a:bodyPr/>
          <a:lstStyle/>
          <a:p>
            <a:fld id="{06054728-E45D-4E2D-882B-0B0971A5D352}" type="slidenum">
              <a:rPr lang="en-US"/>
              <a:pPr/>
              <a:t>5</a:t>
            </a:fld>
            <a:endParaRPr lang="en-US"/>
          </a:p>
        </p:txBody>
      </p:sp>
    </p:spTree>
    <p:extLst>
      <p:ext uri="{BB962C8B-B14F-4D97-AF65-F5344CB8AC3E}">
        <p14:creationId xmlns:p14="http://schemas.microsoft.com/office/powerpoint/2010/main" val="20155199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xfrm>
            <a:off x="4060191" y="9167283"/>
            <a:ext cx="3105997" cy="28405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515" eaLnBrk="0" hangingPunct="0">
              <a:defRPr sz="2400">
                <a:solidFill>
                  <a:schemeClr val="tx1"/>
                </a:solidFill>
                <a:latin typeface="Times New Roman" pitchFamily="18" charset="0"/>
              </a:defRPr>
            </a:lvl1pPr>
            <a:lvl2pPr marL="757024" indent="-291163" defTabSz="949515" eaLnBrk="0" hangingPunct="0">
              <a:defRPr sz="2400">
                <a:solidFill>
                  <a:schemeClr val="tx1"/>
                </a:solidFill>
                <a:latin typeface="Times New Roman" pitchFamily="18" charset="0"/>
              </a:defRPr>
            </a:lvl2pPr>
            <a:lvl3pPr marL="1164653" indent="-232930" defTabSz="949515" eaLnBrk="0" hangingPunct="0">
              <a:defRPr sz="2400">
                <a:solidFill>
                  <a:schemeClr val="tx1"/>
                </a:solidFill>
                <a:latin typeface="Times New Roman" pitchFamily="18" charset="0"/>
              </a:defRPr>
            </a:lvl3pPr>
            <a:lvl4pPr marL="1630513" indent="-232930" defTabSz="949515" eaLnBrk="0" hangingPunct="0">
              <a:defRPr sz="2400">
                <a:solidFill>
                  <a:schemeClr val="tx1"/>
                </a:solidFill>
                <a:latin typeface="Times New Roman" pitchFamily="18" charset="0"/>
              </a:defRPr>
            </a:lvl4pPr>
            <a:lvl5pPr marL="2096375" indent="-232930" defTabSz="949515" eaLnBrk="0" hangingPunct="0">
              <a:defRPr sz="2400">
                <a:solidFill>
                  <a:schemeClr val="tx1"/>
                </a:solidFill>
                <a:latin typeface="Times New Roman" pitchFamily="18" charset="0"/>
              </a:defRPr>
            </a:lvl5pPr>
            <a:lvl6pPr marL="2562236" indent="-232930" algn="ctr" defTabSz="949515" eaLnBrk="0" fontAlgn="base" hangingPunct="0">
              <a:spcBef>
                <a:spcPct val="0"/>
              </a:spcBef>
              <a:spcAft>
                <a:spcPct val="0"/>
              </a:spcAft>
              <a:defRPr sz="2400">
                <a:solidFill>
                  <a:schemeClr val="tx1"/>
                </a:solidFill>
                <a:latin typeface="Times New Roman" pitchFamily="18" charset="0"/>
              </a:defRPr>
            </a:lvl6pPr>
            <a:lvl7pPr marL="3028096" indent="-232930" algn="ctr" defTabSz="949515" eaLnBrk="0" fontAlgn="base" hangingPunct="0">
              <a:spcBef>
                <a:spcPct val="0"/>
              </a:spcBef>
              <a:spcAft>
                <a:spcPct val="0"/>
              </a:spcAft>
              <a:defRPr sz="2400">
                <a:solidFill>
                  <a:schemeClr val="tx1"/>
                </a:solidFill>
                <a:latin typeface="Times New Roman" pitchFamily="18" charset="0"/>
              </a:defRPr>
            </a:lvl7pPr>
            <a:lvl8pPr marL="3493958" indent="-232930" algn="ctr" defTabSz="949515" eaLnBrk="0" fontAlgn="base" hangingPunct="0">
              <a:spcBef>
                <a:spcPct val="0"/>
              </a:spcBef>
              <a:spcAft>
                <a:spcPct val="0"/>
              </a:spcAft>
              <a:defRPr sz="2400">
                <a:solidFill>
                  <a:schemeClr val="tx1"/>
                </a:solidFill>
                <a:latin typeface="Times New Roman" pitchFamily="18" charset="0"/>
              </a:defRPr>
            </a:lvl8pPr>
            <a:lvl9pPr marL="3959819" indent="-232930" algn="ctr" defTabSz="949515" eaLnBrk="0" fontAlgn="base" hangingPunct="0">
              <a:spcBef>
                <a:spcPct val="0"/>
              </a:spcBef>
              <a:spcAft>
                <a:spcPct val="0"/>
              </a:spcAft>
              <a:defRPr sz="2400">
                <a:solidFill>
                  <a:schemeClr val="tx1"/>
                </a:solidFill>
                <a:latin typeface="Times New Roman" pitchFamily="18" charset="0"/>
              </a:defRPr>
            </a:lvl9pPr>
          </a:lstStyle>
          <a:p>
            <a:pPr eaLnBrk="1" hangingPunct="1">
              <a:defRPr/>
            </a:pPr>
            <a:fld id="{C978AA9D-EE36-4B1A-BFEB-C59F5E5A5B77}" type="slidenum">
              <a:rPr lang="en-US" sz="1200">
                <a:solidFill>
                  <a:srgbClr val="6D6E71"/>
                </a:solidFill>
              </a:rPr>
              <a:pPr eaLnBrk="1" hangingPunct="1">
                <a:defRPr/>
              </a:pPr>
              <a:t>10</a:t>
            </a:fld>
            <a:endParaRPr lang="en-US" sz="1200">
              <a:solidFill>
                <a:srgbClr val="6D6E71"/>
              </a:solidFill>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55818" y="4490032"/>
            <a:ext cx="5254554" cy="328763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125000"/>
              </a:lnSpc>
            </a:pPr>
            <a:endParaRPr lang="en-US"/>
          </a:p>
        </p:txBody>
      </p:sp>
    </p:spTree>
    <p:extLst>
      <p:ext uri="{BB962C8B-B14F-4D97-AF65-F5344CB8AC3E}">
        <p14:creationId xmlns:p14="http://schemas.microsoft.com/office/powerpoint/2010/main" val="1601648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a:xfrm>
            <a:off x="3971927" y="9014785"/>
            <a:ext cx="3038475" cy="281616"/>
          </a:xfrm>
        </p:spPr>
        <p:txBody>
          <a:bodyPr/>
          <a:lstStyle/>
          <a:p>
            <a:fld id="{BF470A84-EFF8-43A0-A549-63605A9F1CEA}" type="slidenum">
              <a:rPr lang="en-US" smtClean="0"/>
              <a:pPr/>
              <a:t>11</a:t>
            </a:fld>
            <a:endParaRPr lang="en-US"/>
          </a:p>
        </p:txBody>
      </p:sp>
    </p:spTree>
    <p:extLst>
      <p:ext uri="{BB962C8B-B14F-4D97-AF65-F5344CB8AC3E}">
        <p14:creationId xmlns:p14="http://schemas.microsoft.com/office/powerpoint/2010/main" val="32641984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a:spLocks noGrp="1" noChangeArrowheads="1"/>
          </p:cNvSpPr>
          <p:nvPr>
            <p:ph type="sldNum" sz="quarter" idx="5"/>
          </p:nvPr>
        </p:nvSpPr>
        <p:spPr>
          <a:xfrm>
            <a:off x="3985717" y="9167283"/>
            <a:ext cx="3049025" cy="284057"/>
          </a:xfrm>
          <a:noFill/>
        </p:spPr>
        <p:txBody>
          <a:bodyPr/>
          <a:lstStyle/>
          <a:p>
            <a:fld id="{5CDF96FC-7AA7-4736-9EB5-FD7EABD37970}" type="slidenum">
              <a:rPr lang="en-US" smtClean="0"/>
              <a:pPr/>
              <a:t>12</a:t>
            </a:fld>
            <a:endParaRPr lang="en-US"/>
          </a:p>
        </p:txBody>
      </p:sp>
      <p:sp>
        <p:nvSpPr>
          <p:cNvPr id="264195" name="Rectangle 2"/>
          <p:cNvSpPr>
            <a:spLocks noGrp="1" noRot="1" noChangeAspect="1" noChangeArrowheads="1" noTextEdit="1"/>
          </p:cNvSpPr>
          <p:nvPr>
            <p:ph type="sldImg"/>
          </p:nvPr>
        </p:nvSpPr>
        <p:spPr>
          <a:xfrm>
            <a:off x="1125538" y="687388"/>
            <a:ext cx="4783137" cy="3586162"/>
          </a:xfrm>
          <a:ln w="12700" cap="flat">
            <a:solidFill>
              <a:schemeClr val="tx1"/>
            </a:solidFill>
          </a:ln>
        </p:spPr>
      </p:sp>
      <p:sp>
        <p:nvSpPr>
          <p:cNvPr id="264196" name="Rectangle 3"/>
          <p:cNvSpPr>
            <a:spLocks noGrp="1" noChangeArrowheads="1"/>
          </p:cNvSpPr>
          <p:nvPr>
            <p:ph type="body" idx="1"/>
          </p:nvPr>
        </p:nvSpPr>
        <p:spPr>
          <a:xfrm>
            <a:off x="938286" y="4490035"/>
            <a:ext cx="5158174" cy="293740"/>
          </a:xfrm>
          <a:noFill/>
          <a:ln/>
        </p:spPr>
        <p:txBody>
          <a:bodyPr lIns="102035" tIns="52612" rIns="102035" bIns="52612"/>
          <a:lstStyle/>
          <a:p>
            <a:pPr eaLnBrk="1" hangingPunct="1"/>
            <a:endParaRPr lang="en-US"/>
          </a:p>
        </p:txBody>
      </p:sp>
    </p:spTree>
    <p:extLst>
      <p:ext uri="{BB962C8B-B14F-4D97-AF65-F5344CB8AC3E}">
        <p14:creationId xmlns:p14="http://schemas.microsoft.com/office/powerpoint/2010/main" val="22637176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55818" y="4564866"/>
            <a:ext cx="5254554" cy="288123"/>
          </a:xfrm>
        </p:spPr>
        <p:txBody>
          <a:bodyPr/>
          <a:lstStyle/>
          <a:p>
            <a:endParaRPr lang="en-US" dirty="0"/>
          </a:p>
        </p:txBody>
      </p:sp>
      <p:sp>
        <p:nvSpPr>
          <p:cNvPr id="4" name="Slide Number Placeholder 3"/>
          <p:cNvSpPr>
            <a:spLocks noGrp="1"/>
          </p:cNvSpPr>
          <p:nvPr>
            <p:ph type="sldNum" sz="quarter" idx="10"/>
          </p:nvPr>
        </p:nvSpPr>
        <p:spPr/>
        <p:txBody>
          <a:bodyPr/>
          <a:lstStyle/>
          <a:p>
            <a:pPr>
              <a:defRPr/>
            </a:pPr>
            <a:fld id="{75CEFC3F-BFDE-4D28-B813-8361A179BDB9}" type="slidenum">
              <a:rPr lang="en-US" smtClean="0"/>
              <a:pPr>
                <a:defRPr/>
              </a:pPr>
              <a:t>32</a:t>
            </a:fld>
            <a:endParaRPr lang="en-US"/>
          </a:p>
        </p:txBody>
      </p:sp>
    </p:spTree>
    <p:extLst>
      <p:ext uri="{BB962C8B-B14F-4D97-AF65-F5344CB8AC3E}">
        <p14:creationId xmlns:p14="http://schemas.microsoft.com/office/powerpoint/2010/main" val="21602885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49D655-9F73-4415-B6E1-E15F82941228}" type="slidenum">
              <a:rPr lang="en-US" smtClean="0"/>
              <a:pPr/>
              <a:t>33</a:t>
            </a:fld>
            <a:endParaRPr lang="en-US"/>
          </a:p>
        </p:txBody>
      </p:sp>
    </p:spTree>
    <p:extLst>
      <p:ext uri="{BB962C8B-B14F-4D97-AF65-F5344CB8AC3E}">
        <p14:creationId xmlns:p14="http://schemas.microsoft.com/office/powerpoint/2010/main" val="37776956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ndar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62D21-8797-5246-ACB5-CD019DB6F625}"/>
              </a:ext>
            </a:extLst>
          </p:cNvPr>
          <p:cNvSpPr>
            <a:spLocks noGrp="1"/>
          </p:cNvSpPr>
          <p:nvPr>
            <p:ph type="title"/>
          </p:nvPr>
        </p:nvSpPr>
        <p:spPr/>
        <p:txBody>
          <a:bodyPr/>
          <a:lstStyle/>
          <a:p>
            <a:r>
              <a:rPr lang="en-US" dirty="0"/>
              <a:t>Click to edit Master title style</a:t>
            </a:r>
          </a:p>
        </p:txBody>
      </p:sp>
      <p:sp>
        <p:nvSpPr>
          <p:cNvPr id="4" name="Content Placeholder 3">
            <a:extLst>
              <a:ext uri="{FF2B5EF4-FFF2-40B4-BE49-F238E27FC236}">
                <a16:creationId xmlns:a16="http://schemas.microsoft.com/office/drawing/2014/main" id="{A47E9A47-0FD1-BE42-B906-15AE87934B3B}"/>
              </a:ext>
            </a:extLst>
          </p:cNvPr>
          <p:cNvSpPr>
            <a:spLocks noGrp="1"/>
          </p:cNvSpPr>
          <p:nvPr>
            <p:ph sz="quarter" idx="10"/>
          </p:nvPr>
        </p:nvSpPr>
        <p:spPr>
          <a:xfrm>
            <a:off x="481013" y="1249363"/>
            <a:ext cx="8181975" cy="51736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444076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4_Title Slide">
    <p:bg>
      <p:bgPr>
        <a:blipFill dpi="0" rotWithShape="1">
          <a:blip r:embed="rId2">
            <a:lum/>
          </a:blip>
          <a:srcRect/>
          <a:stretch>
            <a:fillRect t="-10000" b="32000"/>
          </a:stretch>
        </a:blipFill>
        <a:effectLst/>
      </p:bgPr>
    </p:bg>
    <p:spTree>
      <p:nvGrpSpPr>
        <p:cNvPr id="1" name=""/>
        <p:cNvGrpSpPr/>
        <p:nvPr/>
      </p:nvGrpSpPr>
      <p:grpSpPr>
        <a:xfrm>
          <a:off x="0" y="0"/>
          <a:ext cx="0" cy="0"/>
          <a:chOff x="0" y="0"/>
          <a:chExt cx="0" cy="0"/>
        </a:xfrm>
      </p:grpSpPr>
      <p:sp>
        <p:nvSpPr>
          <p:cNvPr id="10" name="Rectangle 9"/>
          <p:cNvSpPr/>
          <p:nvPr userDrawn="1"/>
        </p:nvSpPr>
        <p:spPr>
          <a:xfrm>
            <a:off x="-1387" y="4553371"/>
            <a:ext cx="9144000" cy="2304630"/>
          </a:xfrm>
          <a:custGeom>
            <a:avLst/>
            <a:gdLst/>
            <a:ahLst/>
            <a:cxnLst/>
            <a:rect l="l" t="t" r="r" b="b"/>
            <a:pathLst>
              <a:path w="9144000" h="2304630">
                <a:moveTo>
                  <a:pt x="4572000" y="0"/>
                </a:moveTo>
                <a:cubicBezTo>
                  <a:pt x="5903568" y="0"/>
                  <a:pt x="7220363" y="42166"/>
                  <a:pt x="8519544" y="124605"/>
                </a:cubicBezTo>
                <a:lnTo>
                  <a:pt x="9144000" y="168207"/>
                </a:lnTo>
                <a:lnTo>
                  <a:pt x="9144000" y="2304630"/>
                </a:lnTo>
                <a:lnTo>
                  <a:pt x="0" y="2304630"/>
                </a:lnTo>
                <a:lnTo>
                  <a:pt x="0" y="168208"/>
                </a:lnTo>
                <a:lnTo>
                  <a:pt x="624457" y="124605"/>
                </a:lnTo>
                <a:cubicBezTo>
                  <a:pt x="1923639" y="42166"/>
                  <a:pt x="3240433" y="0"/>
                  <a:pt x="4572000" y="0"/>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481331" y="4670612"/>
            <a:ext cx="5233669" cy="1202884"/>
          </a:xfrm>
        </p:spPr>
        <p:txBody>
          <a:bodyPr anchor="b">
            <a:normAutofit/>
          </a:bodyPr>
          <a:lstStyle>
            <a:lvl1pPr>
              <a:defRPr sz="3200">
                <a:solidFill>
                  <a:schemeClr val="accent1"/>
                </a:solidFill>
                <a:latin typeface="Calibri" panose="020F0502020204030204" pitchFamily="34" charset="0"/>
                <a:cs typeface="Calibri" panose="020F0502020204030204" pitchFamily="34" charset="0"/>
              </a:defRPr>
            </a:lvl1pPr>
          </a:lstStyle>
          <a:p>
            <a:r>
              <a:rPr lang="en-US" dirty="0"/>
              <a:t>Presentation title</a:t>
            </a:r>
          </a:p>
        </p:txBody>
      </p:sp>
      <p:sp>
        <p:nvSpPr>
          <p:cNvPr id="3" name="Subtitle 2"/>
          <p:cNvSpPr>
            <a:spLocks noGrp="1"/>
          </p:cNvSpPr>
          <p:nvPr>
            <p:ph type="subTitle" idx="1" hasCustomPrompt="1"/>
          </p:nvPr>
        </p:nvSpPr>
        <p:spPr>
          <a:xfrm>
            <a:off x="481331" y="6066306"/>
            <a:ext cx="5233669" cy="440267"/>
          </a:xfrm>
          <a:prstGeom prst="rect">
            <a:avLst/>
          </a:prstGeom>
        </p:spPr>
        <p:txBody>
          <a:bodyPr>
            <a:normAutofit/>
          </a:bodyPr>
          <a:lstStyle>
            <a:lvl1pPr marL="0" indent="0" algn="l">
              <a:lnSpc>
                <a:spcPct val="100000"/>
              </a:lnSpc>
              <a:buNone/>
              <a:defRPr sz="1400" cap="all" spc="200" baseline="0">
                <a:solidFill>
                  <a:srgbClr val="888B8D"/>
                </a:solidFill>
                <a:latin typeface="Calibri" panose="020F0502020204030204" pitchFamily="34" charset="0"/>
                <a:cs typeface="Calibri" panose="020F05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Class, Week, subtitle</a:t>
            </a:r>
          </a:p>
        </p:txBody>
      </p:sp>
      <p:sp>
        <p:nvSpPr>
          <p:cNvPr id="34" name="Rectangle 33"/>
          <p:cNvSpPr/>
          <p:nvPr userDrawn="1"/>
        </p:nvSpPr>
        <p:spPr>
          <a:xfrm>
            <a:off x="485245" y="5873496"/>
            <a:ext cx="338554" cy="276999"/>
          </a:xfrm>
          <a:prstGeom prst="rect">
            <a:avLst/>
          </a:prstGeom>
        </p:spPr>
        <p:txBody>
          <a:bodyPr wrap="none">
            <a:spAutoFit/>
          </a:bodyPr>
          <a:lstStyle/>
          <a:p>
            <a:r>
              <a:rPr lang="en-US" sz="1200" kern="1200" cap="all" spc="200" dirty="0">
                <a:solidFill>
                  <a:schemeClr val="accent3">
                    <a:lumMod val="60000"/>
                    <a:lumOff val="40000"/>
                  </a:schemeClr>
                </a:solidFill>
                <a:latin typeface="+mn-lt"/>
                <a:ea typeface="+mn-ea"/>
                <a:cs typeface="+mn-cs"/>
              </a:rPr>
              <a:t>—</a:t>
            </a:r>
          </a:p>
        </p:txBody>
      </p:sp>
      <p:grpSp>
        <p:nvGrpSpPr>
          <p:cNvPr id="12" name="Group 11">
            <a:extLst>
              <a:ext uri="{FF2B5EF4-FFF2-40B4-BE49-F238E27FC236}">
                <a16:creationId xmlns:a16="http://schemas.microsoft.com/office/drawing/2014/main" id="{C9BB0A33-6152-5743-B4EA-E696A34FC3DB}"/>
              </a:ext>
            </a:extLst>
          </p:cNvPr>
          <p:cNvGrpSpPr/>
          <p:nvPr userDrawn="1"/>
        </p:nvGrpSpPr>
        <p:grpSpPr>
          <a:xfrm>
            <a:off x="5974943" y="5701492"/>
            <a:ext cx="2883574" cy="650493"/>
            <a:chOff x="5974943" y="5701492"/>
            <a:chExt cx="2883574" cy="650493"/>
          </a:xfrm>
        </p:grpSpPr>
        <p:pic>
          <p:nvPicPr>
            <p:cNvPr id="6" name="Picture 5">
              <a:extLst>
                <a:ext uri="{FF2B5EF4-FFF2-40B4-BE49-F238E27FC236}">
                  <a16:creationId xmlns:a16="http://schemas.microsoft.com/office/drawing/2014/main" id="{1A23CFA0-F750-4B44-8D1D-16ED500F9A40}"/>
                </a:ext>
              </a:extLst>
            </p:cNvPr>
            <p:cNvPicPr>
              <a:picLocks noChangeAspect="1"/>
            </p:cNvPicPr>
            <p:nvPr userDrawn="1"/>
          </p:nvPicPr>
          <p:blipFill rotWithShape="1">
            <a:blip r:embed="rId3"/>
            <a:srcRect l="1" t="-2" r="53588" b="-6922"/>
            <a:stretch/>
          </p:blipFill>
          <p:spPr>
            <a:xfrm>
              <a:off x="6000483" y="5701492"/>
              <a:ext cx="2858034" cy="319989"/>
            </a:xfrm>
            <a:prstGeom prst="rect">
              <a:avLst/>
            </a:prstGeom>
          </p:spPr>
        </p:pic>
        <p:pic>
          <p:nvPicPr>
            <p:cNvPr id="17" name="Picture 16">
              <a:extLst>
                <a:ext uri="{FF2B5EF4-FFF2-40B4-BE49-F238E27FC236}">
                  <a16:creationId xmlns:a16="http://schemas.microsoft.com/office/drawing/2014/main" id="{95C68BF0-F7EC-5E4E-A0CA-8770DA18C3D5}"/>
                </a:ext>
              </a:extLst>
            </p:cNvPr>
            <p:cNvPicPr>
              <a:picLocks noChangeAspect="1"/>
            </p:cNvPicPr>
            <p:nvPr userDrawn="1"/>
          </p:nvPicPr>
          <p:blipFill rotWithShape="1">
            <a:blip r:embed="rId3"/>
            <a:srcRect l="47790" t="-2" r="-420" b="-6922"/>
            <a:stretch/>
          </p:blipFill>
          <p:spPr>
            <a:xfrm>
              <a:off x="5974943" y="6069810"/>
              <a:ext cx="2858034" cy="282175"/>
            </a:xfrm>
            <a:prstGeom prst="rect">
              <a:avLst/>
            </a:prstGeom>
          </p:spPr>
        </p:pic>
        <p:cxnSp>
          <p:nvCxnSpPr>
            <p:cNvPr id="8" name="Straight Connector 7">
              <a:extLst>
                <a:ext uri="{FF2B5EF4-FFF2-40B4-BE49-F238E27FC236}">
                  <a16:creationId xmlns:a16="http://schemas.microsoft.com/office/drawing/2014/main" id="{1CD9AF00-7975-134C-9056-1EDDB349F5FF}"/>
                </a:ext>
              </a:extLst>
            </p:cNvPr>
            <p:cNvCxnSpPr>
              <a:cxnSpLocks/>
            </p:cNvCxnSpPr>
            <p:nvPr userDrawn="1"/>
          </p:nvCxnSpPr>
          <p:spPr>
            <a:xfrm flipV="1">
              <a:off x="6000483" y="6025675"/>
              <a:ext cx="2799568" cy="2591"/>
            </a:xfrm>
            <a:prstGeom prst="line">
              <a:avLst/>
            </a:prstGeom>
            <a:ln w="6350">
              <a:solidFill>
                <a:schemeClr val="accent3"/>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887891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childTnLst>
                                </p:cTn>
                              </p:par>
                              <p:par>
                                <p:cTn id="8" presetID="47" presetClass="entr" presetSubtype="0" fill="hold" grpId="0" nodeType="withEffect">
                                  <p:stCondLst>
                                    <p:cond delay="5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anim calcmode="lin" valueType="num">
                                      <p:cBhvr>
                                        <p:cTn id="11" dur="1000" fill="hold"/>
                                        <p:tgtEl>
                                          <p:spTgt spid="2"/>
                                        </p:tgtEl>
                                        <p:attrNameLst>
                                          <p:attrName>ppt_x</p:attrName>
                                        </p:attrNameLst>
                                      </p:cBhvr>
                                      <p:tavLst>
                                        <p:tav tm="0">
                                          <p:val>
                                            <p:strVal val="#ppt_x"/>
                                          </p:val>
                                        </p:tav>
                                        <p:tav tm="100000">
                                          <p:val>
                                            <p:strVal val="#ppt_x"/>
                                          </p:val>
                                        </p:tav>
                                      </p:tavLst>
                                    </p:anim>
                                    <p:anim calcmode="lin" valueType="num">
                                      <p:cBhvr>
                                        <p:cTn id="12" dur="1000" fill="hold"/>
                                        <p:tgtEl>
                                          <p:spTgt spid="2"/>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50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tmplLst>
          <p:tmpl>
            <p:tnLst>
              <p:par>
                <p:cTn presetID="42" presetClass="entr" presetSubtype="0" fill="hold" nodeType="withEffect">
                  <p:stCondLst>
                    <p:cond delay="50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34" grpId="0"/>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allout -- main point">
    <p:bg>
      <p:bgPr>
        <a:blipFill dpi="0" rotWithShape="1">
          <a:blip r:embed="rId2">
            <a:lum/>
          </a:blip>
          <a:srcRect/>
          <a:stretch>
            <a:fillRect l="-27000" r="-3000"/>
          </a:stretch>
        </a:blipFill>
        <a:effectLst/>
      </p:bgPr>
    </p:bg>
    <p:spTree>
      <p:nvGrpSpPr>
        <p:cNvPr id="1" name=""/>
        <p:cNvGrpSpPr/>
        <p:nvPr/>
      </p:nvGrpSpPr>
      <p:grpSpPr>
        <a:xfrm>
          <a:off x="0" y="0"/>
          <a:ext cx="0" cy="0"/>
          <a:chOff x="0" y="0"/>
          <a:chExt cx="0" cy="0"/>
        </a:xfrm>
      </p:grpSpPr>
      <p:sp>
        <p:nvSpPr>
          <p:cNvPr id="4" name="Oval 3"/>
          <p:cNvSpPr>
            <a:spLocks noChangeAspect="1"/>
          </p:cNvSpPr>
          <p:nvPr userDrawn="1"/>
        </p:nvSpPr>
        <p:spPr>
          <a:xfrm>
            <a:off x="661190" y="0"/>
            <a:ext cx="7821620" cy="6858000"/>
          </a:xfrm>
          <a:custGeom>
            <a:avLst/>
            <a:gdLst/>
            <a:ahLst/>
            <a:cxnLst/>
            <a:rect l="l" t="t" r="r" b="b"/>
            <a:pathLst>
              <a:path w="7821620" h="6858000">
                <a:moveTo>
                  <a:pt x="2032366" y="0"/>
                </a:moveTo>
                <a:lnTo>
                  <a:pt x="5789255" y="0"/>
                </a:lnTo>
                <a:lnTo>
                  <a:pt x="5847198" y="30456"/>
                </a:lnTo>
                <a:cubicBezTo>
                  <a:pt x="7026621" y="703905"/>
                  <a:pt x="7821620" y="1973612"/>
                  <a:pt x="7821620" y="3429000"/>
                </a:cubicBezTo>
                <a:cubicBezTo>
                  <a:pt x="7821620" y="4884389"/>
                  <a:pt x="7026621" y="6154095"/>
                  <a:pt x="5847198" y="6827544"/>
                </a:cubicBezTo>
                <a:lnTo>
                  <a:pt x="5789256" y="6858000"/>
                </a:lnTo>
                <a:lnTo>
                  <a:pt x="2032366" y="6858000"/>
                </a:lnTo>
                <a:lnTo>
                  <a:pt x="1974423" y="6827544"/>
                </a:lnTo>
                <a:cubicBezTo>
                  <a:pt x="795000" y="6154095"/>
                  <a:pt x="0" y="4884389"/>
                  <a:pt x="0" y="3429000"/>
                </a:cubicBezTo>
                <a:cubicBezTo>
                  <a:pt x="0" y="1973612"/>
                  <a:pt x="795000" y="703905"/>
                  <a:pt x="1974423" y="30456"/>
                </a:cubicBezTo>
                <a:close/>
              </a:path>
            </a:pathLst>
          </a:cu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12"/>
          </p:nvPr>
        </p:nvSpPr>
        <p:spPr>
          <a:xfrm>
            <a:off x="8342011" y="6575171"/>
            <a:ext cx="320659" cy="282829"/>
          </a:xfrm>
          <a:prstGeom prst="round2SameRect">
            <a:avLst/>
          </a:prstGeom>
        </p:spPr>
        <p:txBody>
          <a:bodyPr/>
          <a:lstStyle/>
          <a:p>
            <a:fld id="{4B88A040-9ABA-7945-8CBD-EC3C51FFC5B9}" type="slidenum">
              <a:rPr lang="en-US" smtClean="0"/>
              <a:t>‹#›</a:t>
            </a:fld>
            <a:endParaRPr lang="en-US" dirty="0"/>
          </a:p>
        </p:txBody>
      </p:sp>
      <p:sp>
        <p:nvSpPr>
          <p:cNvPr id="5" name="Content Placeholder 4">
            <a:extLst>
              <a:ext uri="{FF2B5EF4-FFF2-40B4-BE49-F238E27FC236}">
                <a16:creationId xmlns:a16="http://schemas.microsoft.com/office/drawing/2014/main" id="{0F8F7E54-DECF-A846-BFF2-4F5D02390303}"/>
              </a:ext>
            </a:extLst>
          </p:cNvPr>
          <p:cNvSpPr>
            <a:spLocks noGrp="1"/>
          </p:cNvSpPr>
          <p:nvPr>
            <p:ph sz="quarter" idx="13"/>
          </p:nvPr>
        </p:nvSpPr>
        <p:spPr>
          <a:xfrm>
            <a:off x="1412875" y="1104900"/>
            <a:ext cx="6413500" cy="4606925"/>
          </a:xfrm>
          <a:prstGeom prst="rect">
            <a:avLst/>
          </a:prstGeom>
        </p:spPr>
        <p:txBody>
          <a:bodyPr anchor="ctr" anchorCtr="0"/>
          <a:lstStyle>
            <a:lvl1pPr marL="7938" indent="0" algn="ctr">
              <a:lnSpc>
                <a:spcPct val="120000"/>
              </a:lnSpc>
              <a:spcAft>
                <a:spcPts val="600"/>
              </a:spcAft>
              <a:buFontTx/>
              <a:buNone/>
              <a:tabLst/>
              <a:defRPr sz="1800"/>
            </a:lvl1pPr>
            <a:lvl2pPr marL="7938" indent="0" algn="ctr">
              <a:buFontTx/>
              <a:buNone/>
              <a:tabLst/>
              <a:defRPr sz="1800"/>
            </a:lvl2pPr>
            <a:lvl3pPr marL="7938" indent="0" algn="ctr">
              <a:buFontTx/>
              <a:buNone/>
              <a:tabLst/>
              <a:defRPr sz="1800"/>
            </a:lvl3pPr>
            <a:lvl4pPr marL="7938" indent="0" algn="ctr">
              <a:buFontTx/>
              <a:buNone/>
              <a:tabLst/>
              <a:defRPr sz="1800"/>
            </a:lvl4pPr>
            <a:lvl5pPr marL="7938" indent="0" algn="ctr">
              <a:buFontTx/>
              <a:buNone/>
              <a:tabLst/>
              <a:defRPr sz="1800"/>
            </a:lvl5pPr>
          </a:lstStyle>
          <a:p>
            <a:pPr lvl="0"/>
            <a:r>
              <a:rPr lang="en-US" dirty="0"/>
              <a:t>Click to edit Master text styles</a:t>
            </a:r>
          </a:p>
        </p:txBody>
      </p:sp>
    </p:spTree>
    <p:extLst>
      <p:ext uri="{BB962C8B-B14F-4D97-AF65-F5344CB8AC3E}">
        <p14:creationId xmlns:p14="http://schemas.microsoft.com/office/powerpoint/2010/main" val="5185007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l="26000" r="-26000"/>
          </a:stretch>
        </a:blipFill>
        <a:effectLst/>
      </p:bgPr>
    </p:bg>
    <p:spTree>
      <p:nvGrpSpPr>
        <p:cNvPr id="1" name=""/>
        <p:cNvGrpSpPr/>
        <p:nvPr/>
      </p:nvGrpSpPr>
      <p:grpSpPr>
        <a:xfrm>
          <a:off x="0" y="0"/>
          <a:ext cx="0" cy="0"/>
          <a:chOff x="0" y="0"/>
          <a:chExt cx="0" cy="0"/>
        </a:xfrm>
      </p:grpSpPr>
      <p:sp>
        <p:nvSpPr>
          <p:cNvPr id="13" name="Rectangle 6"/>
          <p:cNvSpPr/>
          <p:nvPr userDrawn="1"/>
        </p:nvSpPr>
        <p:spPr>
          <a:xfrm>
            <a:off x="94270" y="0"/>
            <a:ext cx="4779834" cy="6858000"/>
          </a:xfrm>
          <a:custGeom>
            <a:avLst/>
            <a:gdLst/>
            <a:ahLst/>
            <a:cxnLst/>
            <a:rect l="l" t="t" r="r" b="b"/>
            <a:pathLst>
              <a:path w="4779834" h="6858000">
                <a:moveTo>
                  <a:pt x="0" y="0"/>
                </a:moveTo>
                <a:lnTo>
                  <a:pt x="4779834" y="0"/>
                </a:lnTo>
                <a:lnTo>
                  <a:pt x="4764749" y="195107"/>
                </a:lnTo>
                <a:cubicBezTo>
                  <a:pt x="4692031" y="1254096"/>
                  <a:pt x="4654550" y="2333446"/>
                  <a:pt x="4654550" y="3429001"/>
                </a:cubicBezTo>
                <a:cubicBezTo>
                  <a:pt x="4654550" y="4524557"/>
                  <a:pt x="4692031" y="5603906"/>
                  <a:pt x="4764749" y="6662895"/>
                </a:cubicBezTo>
                <a:lnTo>
                  <a:pt x="4779834" y="6858000"/>
                </a:lnTo>
                <a:lnTo>
                  <a:pt x="0" y="6858000"/>
                </a:lnTo>
                <a:close/>
              </a:path>
            </a:pathLst>
          </a:custGeom>
          <a:solidFill>
            <a:srgbClr val="E5E5E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p>
        </p:txBody>
      </p:sp>
      <p:sp>
        <p:nvSpPr>
          <p:cNvPr id="14" name="Rectangle 3"/>
          <p:cNvSpPr/>
          <p:nvPr userDrawn="1"/>
        </p:nvSpPr>
        <p:spPr>
          <a:xfrm>
            <a:off x="0" y="0"/>
            <a:ext cx="4583720" cy="6858000"/>
          </a:xfrm>
          <a:custGeom>
            <a:avLst/>
            <a:gdLst/>
            <a:ahLst/>
            <a:cxnLst/>
            <a:rect l="l" t="t" r="r" b="b"/>
            <a:pathLst>
              <a:path w="4489450" h="6858000">
                <a:moveTo>
                  <a:pt x="0" y="0"/>
                </a:moveTo>
                <a:lnTo>
                  <a:pt x="4364167" y="0"/>
                </a:lnTo>
                <a:lnTo>
                  <a:pt x="4379252" y="195107"/>
                </a:lnTo>
                <a:cubicBezTo>
                  <a:pt x="4451969" y="1254096"/>
                  <a:pt x="4489450" y="2333446"/>
                  <a:pt x="4489450" y="3429001"/>
                </a:cubicBezTo>
                <a:cubicBezTo>
                  <a:pt x="4489450" y="4524557"/>
                  <a:pt x="4451969" y="5603906"/>
                  <a:pt x="4379252" y="6662895"/>
                </a:cubicBezTo>
                <a:lnTo>
                  <a:pt x="4364167" y="6858000"/>
                </a:lnTo>
                <a:lnTo>
                  <a:pt x="0" y="6858000"/>
                </a:lnTo>
                <a:close/>
              </a:path>
            </a:pathLst>
          </a:cu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429053F8-F84D-F44C-A641-75C7772E58E5}"/>
              </a:ext>
            </a:extLst>
          </p:cNvPr>
          <p:cNvPicPr>
            <a:picLocks noChangeAspect="1"/>
          </p:cNvPicPr>
          <p:nvPr userDrawn="1"/>
        </p:nvPicPr>
        <p:blipFill>
          <a:blip r:embed="rId3"/>
          <a:stretch>
            <a:fillRect/>
          </a:stretch>
        </p:blipFill>
        <p:spPr>
          <a:xfrm>
            <a:off x="609146" y="6600122"/>
            <a:ext cx="2717800" cy="132080"/>
          </a:xfrm>
          <a:prstGeom prst="rect">
            <a:avLst/>
          </a:prstGeom>
        </p:spPr>
      </p:pic>
      <p:sp>
        <p:nvSpPr>
          <p:cNvPr id="17" name="Title Placeholder 1">
            <a:extLst>
              <a:ext uri="{FF2B5EF4-FFF2-40B4-BE49-F238E27FC236}">
                <a16:creationId xmlns:a16="http://schemas.microsoft.com/office/drawing/2014/main" id="{75FF9A8C-A44F-1E43-8B68-C3205E4511C8}"/>
              </a:ext>
            </a:extLst>
          </p:cNvPr>
          <p:cNvSpPr>
            <a:spLocks noGrp="1"/>
          </p:cNvSpPr>
          <p:nvPr>
            <p:ph type="title"/>
          </p:nvPr>
        </p:nvSpPr>
        <p:spPr>
          <a:xfrm>
            <a:off x="481331" y="1"/>
            <a:ext cx="3710658" cy="1401288"/>
          </a:xfrm>
          <a:prstGeom prst="rect">
            <a:avLst/>
          </a:prstGeom>
          <a:noFill/>
        </p:spPr>
        <p:txBody>
          <a:bodyPr vert="horz" lIns="91440" tIns="45720" rIns="91440" bIns="45720" rtlCol="0" anchor="ctr">
            <a:noAutofit/>
          </a:bodyPr>
          <a:lstStyle/>
          <a:p>
            <a:r>
              <a:rPr lang="en-US" dirty="0"/>
              <a:t>Click to edit master title style</a:t>
            </a:r>
          </a:p>
        </p:txBody>
      </p:sp>
      <p:sp>
        <p:nvSpPr>
          <p:cNvPr id="3" name="Content Placeholder 2">
            <a:extLst>
              <a:ext uri="{FF2B5EF4-FFF2-40B4-BE49-F238E27FC236}">
                <a16:creationId xmlns:a16="http://schemas.microsoft.com/office/drawing/2014/main" id="{52E99DCE-2C13-8848-9C32-992B697A0056}"/>
              </a:ext>
            </a:extLst>
          </p:cNvPr>
          <p:cNvSpPr>
            <a:spLocks noGrp="1"/>
          </p:cNvSpPr>
          <p:nvPr>
            <p:ph sz="quarter" idx="13"/>
          </p:nvPr>
        </p:nvSpPr>
        <p:spPr>
          <a:xfrm>
            <a:off x="481013" y="1584325"/>
            <a:ext cx="3711575" cy="48450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235333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bg>
      <p:bgPr>
        <a:blipFill dpi="0" rotWithShape="1">
          <a:blip r:embed="rId2">
            <a:lum/>
          </a:blip>
          <a:srcRect/>
          <a:stretch>
            <a:fillRect l="50000"/>
          </a:stretch>
        </a:blipFill>
        <a:effectLst/>
      </p:bgPr>
    </p:bg>
    <p:spTree>
      <p:nvGrpSpPr>
        <p:cNvPr id="1" name=""/>
        <p:cNvGrpSpPr/>
        <p:nvPr/>
      </p:nvGrpSpPr>
      <p:grpSpPr>
        <a:xfrm>
          <a:off x="0" y="0"/>
          <a:ext cx="0" cy="0"/>
          <a:chOff x="0" y="0"/>
          <a:chExt cx="0" cy="0"/>
        </a:xfrm>
      </p:grpSpPr>
      <p:sp>
        <p:nvSpPr>
          <p:cNvPr id="13" name="Rectangle 6"/>
          <p:cNvSpPr/>
          <p:nvPr userDrawn="1"/>
        </p:nvSpPr>
        <p:spPr>
          <a:xfrm>
            <a:off x="94270" y="0"/>
            <a:ext cx="4779834" cy="6858000"/>
          </a:xfrm>
          <a:custGeom>
            <a:avLst/>
            <a:gdLst/>
            <a:ahLst/>
            <a:cxnLst/>
            <a:rect l="l" t="t" r="r" b="b"/>
            <a:pathLst>
              <a:path w="4779834" h="6858000">
                <a:moveTo>
                  <a:pt x="0" y="0"/>
                </a:moveTo>
                <a:lnTo>
                  <a:pt x="4779834" y="0"/>
                </a:lnTo>
                <a:lnTo>
                  <a:pt x="4764749" y="195107"/>
                </a:lnTo>
                <a:cubicBezTo>
                  <a:pt x="4692031" y="1254096"/>
                  <a:pt x="4654550" y="2333446"/>
                  <a:pt x="4654550" y="3429001"/>
                </a:cubicBezTo>
                <a:cubicBezTo>
                  <a:pt x="4654550" y="4524557"/>
                  <a:pt x="4692031" y="5603906"/>
                  <a:pt x="4764749" y="6662895"/>
                </a:cubicBezTo>
                <a:lnTo>
                  <a:pt x="4779834" y="6858000"/>
                </a:lnTo>
                <a:lnTo>
                  <a:pt x="0" y="6858000"/>
                </a:lnTo>
                <a:close/>
              </a:path>
            </a:pathLst>
          </a:custGeom>
          <a:solidFill>
            <a:srgbClr val="E5E5E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p>
        </p:txBody>
      </p:sp>
      <p:sp>
        <p:nvSpPr>
          <p:cNvPr id="14" name="Rectangle 3"/>
          <p:cNvSpPr/>
          <p:nvPr userDrawn="1"/>
        </p:nvSpPr>
        <p:spPr>
          <a:xfrm>
            <a:off x="0" y="0"/>
            <a:ext cx="4583720" cy="6858000"/>
          </a:xfrm>
          <a:custGeom>
            <a:avLst/>
            <a:gdLst/>
            <a:ahLst/>
            <a:cxnLst/>
            <a:rect l="l" t="t" r="r" b="b"/>
            <a:pathLst>
              <a:path w="4489450" h="6858000">
                <a:moveTo>
                  <a:pt x="0" y="0"/>
                </a:moveTo>
                <a:lnTo>
                  <a:pt x="4364167" y="0"/>
                </a:lnTo>
                <a:lnTo>
                  <a:pt x="4379252" y="195107"/>
                </a:lnTo>
                <a:cubicBezTo>
                  <a:pt x="4451969" y="1254096"/>
                  <a:pt x="4489450" y="2333446"/>
                  <a:pt x="4489450" y="3429001"/>
                </a:cubicBezTo>
                <a:cubicBezTo>
                  <a:pt x="4489450" y="4524557"/>
                  <a:pt x="4451969" y="5603906"/>
                  <a:pt x="4379252" y="6662895"/>
                </a:cubicBezTo>
                <a:lnTo>
                  <a:pt x="4364167" y="6858000"/>
                </a:lnTo>
                <a:lnTo>
                  <a:pt x="0" y="6858000"/>
                </a:lnTo>
                <a:close/>
              </a:path>
            </a:pathLst>
          </a:cu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429053F8-F84D-F44C-A641-75C7772E58E5}"/>
              </a:ext>
            </a:extLst>
          </p:cNvPr>
          <p:cNvPicPr>
            <a:picLocks noChangeAspect="1"/>
          </p:cNvPicPr>
          <p:nvPr userDrawn="1"/>
        </p:nvPicPr>
        <p:blipFill>
          <a:blip r:embed="rId3"/>
          <a:stretch>
            <a:fillRect/>
          </a:stretch>
        </p:blipFill>
        <p:spPr>
          <a:xfrm>
            <a:off x="609146" y="6600122"/>
            <a:ext cx="2717800" cy="132080"/>
          </a:xfrm>
          <a:prstGeom prst="rect">
            <a:avLst/>
          </a:prstGeom>
        </p:spPr>
      </p:pic>
      <p:sp>
        <p:nvSpPr>
          <p:cNvPr id="17" name="Title Placeholder 1">
            <a:extLst>
              <a:ext uri="{FF2B5EF4-FFF2-40B4-BE49-F238E27FC236}">
                <a16:creationId xmlns:a16="http://schemas.microsoft.com/office/drawing/2014/main" id="{75FF9A8C-A44F-1E43-8B68-C3205E4511C8}"/>
              </a:ext>
            </a:extLst>
          </p:cNvPr>
          <p:cNvSpPr>
            <a:spLocks noGrp="1"/>
          </p:cNvSpPr>
          <p:nvPr>
            <p:ph type="title"/>
          </p:nvPr>
        </p:nvSpPr>
        <p:spPr>
          <a:xfrm>
            <a:off x="481331" y="1"/>
            <a:ext cx="3710658" cy="1401288"/>
          </a:xfrm>
          <a:prstGeom prst="rect">
            <a:avLst/>
          </a:prstGeom>
          <a:noFill/>
        </p:spPr>
        <p:txBody>
          <a:bodyPr vert="horz" lIns="91440" tIns="45720" rIns="91440" bIns="45720" rtlCol="0" anchor="ctr">
            <a:noAutofit/>
          </a:bodyPr>
          <a:lstStyle/>
          <a:p>
            <a:r>
              <a:rPr lang="en-US" dirty="0"/>
              <a:t>Click to edit master title style</a:t>
            </a:r>
          </a:p>
        </p:txBody>
      </p:sp>
      <p:sp>
        <p:nvSpPr>
          <p:cNvPr id="3" name="Content Placeholder 2">
            <a:extLst>
              <a:ext uri="{FF2B5EF4-FFF2-40B4-BE49-F238E27FC236}">
                <a16:creationId xmlns:a16="http://schemas.microsoft.com/office/drawing/2014/main" id="{52E99DCE-2C13-8848-9C32-992B697A0056}"/>
              </a:ext>
            </a:extLst>
          </p:cNvPr>
          <p:cNvSpPr>
            <a:spLocks noGrp="1"/>
          </p:cNvSpPr>
          <p:nvPr>
            <p:ph sz="quarter" idx="13"/>
          </p:nvPr>
        </p:nvSpPr>
        <p:spPr>
          <a:xfrm>
            <a:off x="481013" y="1584325"/>
            <a:ext cx="3711575" cy="48450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401225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Title and Content">
    <p:bg>
      <p:bgPr>
        <a:blipFill dpi="0" rotWithShape="1">
          <a:blip r:embed="rId2">
            <a:lum/>
          </a:blip>
          <a:srcRect/>
          <a:stretch>
            <a:fillRect l="50000"/>
          </a:stretch>
        </a:blipFill>
        <a:effectLst/>
      </p:bgPr>
    </p:bg>
    <p:spTree>
      <p:nvGrpSpPr>
        <p:cNvPr id="1" name=""/>
        <p:cNvGrpSpPr/>
        <p:nvPr/>
      </p:nvGrpSpPr>
      <p:grpSpPr>
        <a:xfrm>
          <a:off x="0" y="0"/>
          <a:ext cx="0" cy="0"/>
          <a:chOff x="0" y="0"/>
          <a:chExt cx="0" cy="0"/>
        </a:xfrm>
      </p:grpSpPr>
      <p:sp>
        <p:nvSpPr>
          <p:cNvPr id="13" name="Rectangle 6"/>
          <p:cNvSpPr/>
          <p:nvPr userDrawn="1"/>
        </p:nvSpPr>
        <p:spPr>
          <a:xfrm>
            <a:off x="94270" y="0"/>
            <a:ext cx="4779834" cy="6858000"/>
          </a:xfrm>
          <a:custGeom>
            <a:avLst/>
            <a:gdLst/>
            <a:ahLst/>
            <a:cxnLst/>
            <a:rect l="l" t="t" r="r" b="b"/>
            <a:pathLst>
              <a:path w="4779834" h="6858000">
                <a:moveTo>
                  <a:pt x="0" y="0"/>
                </a:moveTo>
                <a:lnTo>
                  <a:pt x="4779834" y="0"/>
                </a:lnTo>
                <a:lnTo>
                  <a:pt x="4764749" y="195107"/>
                </a:lnTo>
                <a:cubicBezTo>
                  <a:pt x="4692031" y="1254096"/>
                  <a:pt x="4654550" y="2333446"/>
                  <a:pt x="4654550" y="3429001"/>
                </a:cubicBezTo>
                <a:cubicBezTo>
                  <a:pt x="4654550" y="4524557"/>
                  <a:pt x="4692031" y="5603906"/>
                  <a:pt x="4764749" y="6662895"/>
                </a:cubicBezTo>
                <a:lnTo>
                  <a:pt x="4779834" y="6858000"/>
                </a:lnTo>
                <a:lnTo>
                  <a:pt x="0" y="6858000"/>
                </a:lnTo>
                <a:close/>
              </a:path>
            </a:pathLst>
          </a:custGeom>
          <a:solidFill>
            <a:srgbClr val="E5E5E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p>
        </p:txBody>
      </p:sp>
      <p:sp>
        <p:nvSpPr>
          <p:cNvPr id="14" name="Rectangle 3"/>
          <p:cNvSpPr/>
          <p:nvPr userDrawn="1"/>
        </p:nvSpPr>
        <p:spPr>
          <a:xfrm>
            <a:off x="-11720" y="0"/>
            <a:ext cx="4583720" cy="6858000"/>
          </a:xfrm>
          <a:custGeom>
            <a:avLst/>
            <a:gdLst/>
            <a:ahLst/>
            <a:cxnLst/>
            <a:rect l="l" t="t" r="r" b="b"/>
            <a:pathLst>
              <a:path w="4489450" h="6858000">
                <a:moveTo>
                  <a:pt x="0" y="0"/>
                </a:moveTo>
                <a:lnTo>
                  <a:pt x="4364167" y="0"/>
                </a:lnTo>
                <a:lnTo>
                  <a:pt x="4379252" y="195107"/>
                </a:lnTo>
                <a:cubicBezTo>
                  <a:pt x="4451969" y="1254096"/>
                  <a:pt x="4489450" y="2333446"/>
                  <a:pt x="4489450" y="3429001"/>
                </a:cubicBezTo>
                <a:cubicBezTo>
                  <a:pt x="4489450" y="4524557"/>
                  <a:pt x="4451969" y="5603906"/>
                  <a:pt x="4379252" y="6662895"/>
                </a:cubicBezTo>
                <a:lnTo>
                  <a:pt x="4364167" y="6858000"/>
                </a:lnTo>
                <a:lnTo>
                  <a:pt x="0" y="6858000"/>
                </a:lnTo>
                <a:close/>
              </a:path>
            </a:pathLst>
          </a:cu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429053F8-F84D-F44C-A641-75C7772E58E5}"/>
              </a:ext>
            </a:extLst>
          </p:cNvPr>
          <p:cNvPicPr>
            <a:picLocks noChangeAspect="1"/>
          </p:cNvPicPr>
          <p:nvPr userDrawn="1"/>
        </p:nvPicPr>
        <p:blipFill>
          <a:blip r:embed="rId3"/>
          <a:stretch>
            <a:fillRect/>
          </a:stretch>
        </p:blipFill>
        <p:spPr>
          <a:xfrm>
            <a:off x="609146" y="6600122"/>
            <a:ext cx="2717800" cy="132080"/>
          </a:xfrm>
          <a:prstGeom prst="rect">
            <a:avLst/>
          </a:prstGeom>
        </p:spPr>
      </p:pic>
      <p:sp>
        <p:nvSpPr>
          <p:cNvPr id="17" name="Title Placeholder 1">
            <a:extLst>
              <a:ext uri="{FF2B5EF4-FFF2-40B4-BE49-F238E27FC236}">
                <a16:creationId xmlns:a16="http://schemas.microsoft.com/office/drawing/2014/main" id="{75FF9A8C-A44F-1E43-8B68-C3205E4511C8}"/>
              </a:ext>
            </a:extLst>
          </p:cNvPr>
          <p:cNvSpPr>
            <a:spLocks noGrp="1"/>
          </p:cNvSpPr>
          <p:nvPr>
            <p:ph type="title"/>
          </p:nvPr>
        </p:nvSpPr>
        <p:spPr>
          <a:xfrm>
            <a:off x="481331" y="1"/>
            <a:ext cx="3710658" cy="1401288"/>
          </a:xfrm>
          <a:prstGeom prst="rect">
            <a:avLst/>
          </a:prstGeom>
          <a:noFill/>
        </p:spPr>
        <p:txBody>
          <a:bodyPr vert="horz" lIns="91440" tIns="45720" rIns="91440" bIns="45720" rtlCol="0" anchor="ctr">
            <a:noAutofit/>
          </a:bodyPr>
          <a:lstStyle/>
          <a:p>
            <a:r>
              <a:rPr lang="en-US" dirty="0"/>
              <a:t>Click to edit master title style</a:t>
            </a:r>
          </a:p>
        </p:txBody>
      </p:sp>
      <p:sp>
        <p:nvSpPr>
          <p:cNvPr id="3" name="Content Placeholder 2">
            <a:extLst>
              <a:ext uri="{FF2B5EF4-FFF2-40B4-BE49-F238E27FC236}">
                <a16:creationId xmlns:a16="http://schemas.microsoft.com/office/drawing/2014/main" id="{52E99DCE-2C13-8848-9C32-992B697A0056}"/>
              </a:ext>
            </a:extLst>
          </p:cNvPr>
          <p:cNvSpPr>
            <a:spLocks noGrp="1"/>
          </p:cNvSpPr>
          <p:nvPr>
            <p:ph sz="quarter" idx="13"/>
          </p:nvPr>
        </p:nvSpPr>
        <p:spPr>
          <a:xfrm>
            <a:off x="481013" y="1584325"/>
            <a:ext cx="3711575" cy="48450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124571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Left picture">
    <p:bg>
      <p:bgPr>
        <a:blipFill dpi="0" rotWithShape="1">
          <a:blip r:embed="rId2">
            <a:lum/>
          </a:blip>
          <a:srcRect/>
          <a:stretch>
            <a:fillRect r="40000"/>
          </a:stretch>
        </a:blipFill>
        <a:effectLst/>
      </p:bgPr>
    </p:bg>
    <p:spTree>
      <p:nvGrpSpPr>
        <p:cNvPr id="1" name=""/>
        <p:cNvGrpSpPr/>
        <p:nvPr/>
      </p:nvGrpSpPr>
      <p:grpSpPr>
        <a:xfrm>
          <a:off x="0" y="0"/>
          <a:ext cx="0" cy="0"/>
          <a:chOff x="0" y="0"/>
          <a:chExt cx="0" cy="0"/>
        </a:xfrm>
      </p:grpSpPr>
      <p:sp>
        <p:nvSpPr>
          <p:cNvPr id="11" name="Rectangle 6"/>
          <p:cNvSpPr/>
          <p:nvPr userDrawn="1"/>
        </p:nvSpPr>
        <p:spPr>
          <a:xfrm flipH="1">
            <a:off x="4364166" y="0"/>
            <a:ext cx="4779834" cy="6858000"/>
          </a:xfrm>
          <a:custGeom>
            <a:avLst/>
            <a:gdLst/>
            <a:ahLst/>
            <a:cxnLst/>
            <a:rect l="l" t="t" r="r" b="b"/>
            <a:pathLst>
              <a:path w="4779834" h="6858000">
                <a:moveTo>
                  <a:pt x="0" y="0"/>
                </a:moveTo>
                <a:lnTo>
                  <a:pt x="4779834" y="0"/>
                </a:lnTo>
                <a:lnTo>
                  <a:pt x="4764749" y="195107"/>
                </a:lnTo>
                <a:cubicBezTo>
                  <a:pt x="4692031" y="1254096"/>
                  <a:pt x="4654550" y="2333446"/>
                  <a:pt x="4654550" y="3429001"/>
                </a:cubicBezTo>
                <a:cubicBezTo>
                  <a:pt x="4654550" y="4524557"/>
                  <a:pt x="4692031" y="5603906"/>
                  <a:pt x="4764749" y="6662895"/>
                </a:cubicBezTo>
                <a:lnTo>
                  <a:pt x="4779834" y="6858000"/>
                </a:lnTo>
                <a:lnTo>
                  <a:pt x="0" y="6858000"/>
                </a:lnTo>
                <a:close/>
              </a:path>
            </a:pathLst>
          </a:custGeom>
          <a:solidFill>
            <a:srgbClr val="E5E5E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p>
        </p:txBody>
      </p:sp>
      <p:sp>
        <p:nvSpPr>
          <p:cNvPr id="12" name="Rectangle 3"/>
          <p:cNvSpPr/>
          <p:nvPr userDrawn="1"/>
        </p:nvSpPr>
        <p:spPr>
          <a:xfrm flipH="1">
            <a:off x="4654550" y="0"/>
            <a:ext cx="4489450" cy="6858000"/>
          </a:xfrm>
          <a:custGeom>
            <a:avLst/>
            <a:gdLst/>
            <a:ahLst/>
            <a:cxnLst/>
            <a:rect l="l" t="t" r="r" b="b"/>
            <a:pathLst>
              <a:path w="4489450" h="6858000">
                <a:moveTo>
                  <a:pt x="0" y="0"/>
                </a:moveTo>
                <a:lnTo>
                  <a:pt x="4364167" y="0"/>
                </a:lnTo>
                <a:lnTo>
                  <a:pt x="4379252" y="195107"/>
                </a:lnTo>
                <a:cubicBezTo>
                  <a:pt x="4451969" y="1254096"/>
                  <a:pt x="4489450" y="2333446"/>
                  <a:pt x="4489450" y="3429001"/>
                </a:cubicBezTo>
                <a:cubicBezTo>
                  <a:pt x="4489450" y="4524557"/>
                  <a:pt x="4451969" y="5603906"/>
                  <a:pt x="4379252" y="6662895"/>
                </a:cubicBezTo>
                <a:lnTo>
                  <a:pt x="4364167" y="6858000"/>
                </a:lnTo>
                <a:lnTo>
                  <a:pt x="0" y="6858000"/>
                </a:lnTo>
                <a:close/>
              </a:path>
            </a:pathLst>
          </a:cu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Content Placeholder 3">
            <a:extLst>
              <a:ext uri="{FF2B5EF4-FFF2-40B4-BE49-F238E27FC236}">
                <a16:creationId xmlns:a16="http://schemas.microsoft.com/office/drawing/2014/main" id="{99D9D2CA-ECFB-1D42-BA7A-9A0B23B05146}"/>
              </a:ext>
            </a:extLst>
          </p:cNvPr>
          <p:cNvSpPr>
            <a:spLocks noGrp="1"/>
          </p:cNvSpPr>
          <p:nvPr>
            <p:ph sz="quarter" idx="13"/>
          </p:nvPr>
        </p:nvSpPr>
        <p:spPr>
          <a:xfrm>
            <a:off x="5065713" y="1416424"/>
            <a:ext cx="3684587" cy="524435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a:extLst>
              <a:ext uri="{FF2B5EF4-FFF2-40B4-BE49-F238E27FC236}">
                <a16:creationId xmlns:a16="http://schemas.microsoft.com/office/drawing/2014/main" id="{4F98B886-8E20-3E4A-A652-91A8E7084257}"/>
              </a:ext>
            </a:extLst>
          </p:cNvPr>
          <p:cNvSpPr>
            <a:spLocks noGrp="1"/>
          </p:cNvSpPr>
          <p:nvPr>
            <p:ph type="title"/>
          </p:nvPr>
        </p:nvSpPr>
        <p:spPr>
          <a:xfrm>
            <a:off x="5065713" y="0"/>
            <a:ext cx="3684587" cy="1416423"/>
          </a:xfrm>
        </p:spPr>
        <p:txBody>
          <a:bodyPr/>
          <a:lstStyle>
            <a:lvl1pPr>
              <a:defRPr sz="2800"/>
            </a:lvl1pPr>
          </a:lstStyle>
          <a:p>
            <a:r>
              <a:rPr lang="en-US" dirty="0"/>
              <a:t>Click to edit Master title style</a:t>
            </a:r>
          </a:p>
        </p:txBody>
      </p:sp>
    </p:spTree>
    <p:extLst>
      <p:ext uri="{BB962C8B-B14F-4D97-AF65-F5344CB8AC3E}">
        <p14:creationId xmlns:p14="http://schemas.microsoft.com/office/powerpoint/2010/main" val="18807036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Left picture">
    <p:bg>
      <p:bgPr>
        <a:blipFill dpi="0" rotWithShape="1">
          <a:blip r:embed="rId2">
            <a:lum/>
          </a:blip>
          <a:srcRect/>
          <a:stretch>
            <a:fillRect l="-9000" t="-1000" r="9000" b="-1000"/>
          </a:stretch>
        </a:blipFill>
        <a:effectLst/>
      </p:bgPr>
    </p:bg>
    <p:spTree>
      <p:nvGrpSpPr>
        <p:cNvPr id="1" name=""/>
        <p:cNvGrpSpPr/>
        <p:nvPr/>
      </p:nvGrpSpPr>
      <p:grpSpPr>
        <a:xfrm>
          <a:off x="0" y="0"/>
          <a:ext cx="0" cy="0"/>
          <a:chOff x="0" y="0"/>
          <a:chExt cx="0" cy="0"/>
        </a:xfrm>
      </p:grpSpPr>
      <p:sp>
        <p:nvSpPr>
          <p:cNvPr id="11" name="Rectangle 6"/>
          <p:cNvSpPr/>
          <p:nvPr userDrawn="1"/>
        </p:nvSpPr>
        <p:spPr>
          <a:xfrm flipH="1">
            <a:off x="4364166" y="0"/>
            <a:ext cx="4779834" cy="6858000"/>
          </a:xfrm>
          <a:custGeom>
            <a:avLst/>
            <a:gdLst/>
            <a:ahLst/>
            <a:cxnLst/>
            <a:rect l="l" t="t" r="r" b="b"/>
            <a:pathLst>
              <a:path w="4779834" h="6858000">
                <a:moveTo>
                  <a:pt x="0" y="0"/>
                </a:moveTo>
                <a:lnTo>
                  <a:pt x="4779834" y="0"/>
                </a:lnTo>
                <a:lnTo>
                  <a:pt x="4764749" y="195107"/>
                </a:lnTo>
                <a:cubicBezTo>
                  <a:pt x="4692031" y="1254096"/>
                  <a:pt x="4654550" y="2333446"/>
                  <a:pt x="4654550" y="3429001"/>
                </a:cubicBezTo>
                <a:cubicBezTo>
                  <a:pt x="4654550" y="4524557"/>
                  <a:pt x="4692031" y="5603906"/>
                  <a:pt x="4764749" y="6662895"/>
                </a:cubicBezTo>
                <a:lnTo>
                  <a:pt x="4779834" y="6858000"/>
                </a:lnTo>
                <a:lnTo>
                  <a:pt x="0" y="6858000"/>
                </a:lnTo>
                <a:close/>
              </a:path>
            </a:pathLst>
          </a:custGeom>
          <a:solidFill>
            <a:srgbClr val="E5E5E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p>
        </p:txBody>
      </p:sp>
      <p:sp>
        <p:nvSpPr>
          <p:cNvPr id="12" name="Rectangle 3"/>
          <p:cNvSpPr/>
          <p:nvPr userDrawn="1"/>
        </p:nvSpPr>
        <p:spPr>
          <a:xfrm flipH="1">
            <a:off x="4654550" y="0"/>
            <a:ext cx="4489450" cy="6858000"/>
          </a:xfrm>
          <a:custGeom>
            <a:avLst/>
            <a:gdLst/>
            <a:ahLst/>
            <a:cxnLst/>
            <a:rect l="l" t="t" r="r" b="b"/>
            <a:pathLst>
              <a:path w="4489450" h="6858000">
                <a:moveTo>
                  <a:pt x="0" y="0"/>
                </a:moveTo>
                <a:lnTo>
                  <a:pt x="4364167" y="0"/>
                </a:lnTo>
                <a:lnTo>
                  <a:pt x="4379252" y="195107"/>
                </a:lnTo>
                <a:cubicBezTo>
                  <a:pt x="4451969" y="1254096"/>
                  <a:pt x="4489450" y="2333446"/>
                  <a:pt x="4489450" y="3429001"/>
                </a:cubicBezTo>
                <a:cubicBezTo>
                  <a:pt x="4489450" y="4524557"/>
                  <a:pt x="4451969" y="5603906"/>
                  <a:pt x="4379252" y="6662895"/>
                </a:cubicBezTo>
                <a:lnTo>
                  <a:pt x="4364167" y="6858000"/>
                </a:lnTo>
                <a:lnTo>
                  <a:pt x="0" y="6858000"/>
                </a:lnTo>
                <a:close/>
              </a:path>
            </a:pathLst>
          </a:cu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Content Placeholder 3">
            <a:extLst>
              <a:ext uri="{FF2B5EF4-FFF2-40B4-BE49-F238E27FC236}">
                <a16:creationId xmlns:a16="http://schemas.microsoft.com/office/drawing/2014/main" id="{99D9D2CA-ECFB-1D42-BA7A-9A0B23B05146}"/>
              </a:ext>
            </a:extLst>
          </p:cNvPr>
          <p:cNvSpPr>
            <a:spLocks noGrp="1"/>
          </p:cNvSpPr>
          <p:nvPr>
            <p:ph sz="quarter" idx="13"/>
          </p:nvPr>
        </p:nvSpPr>
        <p:spPr>
          <a:xfrm>
            <a:off x="5065713" y="1416424"/>
            <a:ext cx="3684587" cy="524435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a:extLst>
              <a:ext uri="{FF2B5EF4-FFF2-40B4-BE49-F238E27FC236}">
                <a16:creationId xmlns:a16="http://schemas.microsoft.com/office/drawing/2014/main" id="{4F98B886-8E20-3E4A-A652-91A8E7084257}"/>
              </a:ext>
            </a:extLst>
          </p:cNvPr>
          <p:cNvSpPr>
            <a:spLocks noGrp="1"/>
          </p:cNvSpPr>
          <p:nvPr>
            <p:ph type="title"/>
          </p:nvPr>
        </p:nvSpPr>
        <p:spPr>
          <a:xfrm>
            <a:off x="5065713" y="0"/>
            <a:ext cx="3684587" cy="1416423"/>
          </a:xfrm>
        </p:spPr>
        <p:txBody>
          <a:bodyPr/>
          <a:lstStyle>
            <a:lvl1pPr>
              <a:defRPr sz="2800"/>
            </a:lvl1pPr>
          </a:lstStyle>
          <a:p>
            <a:r>
              <a:rPr lang="en-US" dirty="0"/>
              <a:t>Click to edit Master title style</a:t>
            </a:r>
          </a:p>
        </p:txBody>
      </p:sp>
    </p:spTree>
    <p:extLst>
      <p:ext uri="{BB962C8B-B14F-4D97-AF65-F5344CB8AC3E}">
        <p14:creationId xmlns:p14="http://schemas.microsoft.com/office/powerpoint/2010/main" val="18791470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Left picture">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11" name="Rectangle 6"/>
          <p:cNvSpPr/>
          <p:nvPr userDrawn="1"/>
        </p:nvSpPr>
        <p:spPr>
          <a:xfrm flipH="1">
            <a:off x="4364166" y="0"/>
            <a:ext cx="4779834" cy="6858000"/>
          </a:xfrm>
          <a:custGeom>
            <a:avLst/>
            <a:gdLst/>
            <a:ahLst/>
            <a:cxnLst/>
            <a:rect l="l" t="t" r="r" b="b"/>
            <a:pathLst>
              <a:path w="4779834" h="6858000">
                <a:moveTo>
                  <a:pt x="0" y="0"/>
                </a:moveTo>
                <a:lnTo>
                  <a:pt x="4779834" y="0"/>
                </a:lnTo>
                <a:lnTo>
                  <a:pt x="4764749" y="195107"/>
                </a:lnTo>
                <a:cubicBezTo>
                  <a:pt x="4692031" y="1254096"/>
                  <a:pt x="4654550" y="2333446"/>
                  <a:pt x="4654550" y="3429001"/>
                </a:cubicBezTo>
                <a:cubicBezTo>
                  <a:pt x="4654550" y="4524557"/>
                  <a:pt x="4692031" y="5603906"/>
                  <a:pt x="4764749" y="6662895"/>
                </a:cubicBezTo>
                <a:lnTo>
                  <a:pt x="4779834" y="6858000"/>
                </a:lnTo>
                <a:lnTo>
                  <a:pt x="0" y="6858000"/>
                </a:lnTo>
                <a:close/>
              </a:path>
            </a:pathLst>
          </a:custGeom>
          <a:solidFill>
            <a:srgbClr val="E5E5E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p>
        </p:txBody>
      </p:sp>
      <p:sp>
        <p:nvSpPr>
          <p:cNvPr id="12" name="Rectangle 3"/>
          <p:cNvSpPr/>
          <p:nvPr userDrawn="1"/>
        </p:nvSpPr>
        <p:spPr>
          <a:xfrm flipH="1">
            <a:off x="4654550" y="0"/>
            <a:ext cx="4489450" cy="6858000"/>
          </a:xfrm>
          <a:custGeom>
            <a:avLst/>
            <a:gdLst/>
            <a:ahLst/>
            <a:cxnLst/>
            <a:rect l="l" t="t" r="r" b="b"/>
            <a:pathLst>
              <a:path w="4489450" h="6858000">
                <a:moveTo>
                  <a:pt x="0" y="0"/>
                </a:moveTo>
                <a:lnTo>
                  <a:pt x="4364167" y="0"/>
                </a:lnTo>
                <a:lnTo>
                  <a:pt x="4379252" y="195107"/>
                </a:lnTo>
                <a:cubicBezTo>
                  <a:pt x="4451969" y="1254096"/>
                  <a:pt x="4489450" y="2333446"/>
                  <a:pt x="4489450" y="3429001"/>
                </a:cubicBezTo>
                <a:cubicBezTo>
                  <a:pt x="4489450" y="4524557"/>
                  <a:pt x="4451969" y="5603906"/>
                  <a:pt x="4379252" y="6662895"/>
                </a:cubicBezTo>
                <a:lnTo>
                  <a:pt x="4364167" y="6858000"/>
                </a:lnTo>
                <a:lnTo>
                  <a:pt x="0" y="6858000"/>
                </a:lnTo>
                <a:close/>
              </a:path>
            </a:pathLst>
          </a:cu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Content Placeholder 3">
            <a:extLst>
              <a:ext uri="{FF2B5EF4-FFF2-40B4-BE49-F238E27FC236}">
                <a16:creationId xmlns:a16="http://schemas.microsoft.com/office/drawing/2014/main" id="{99D9D2CA-ECFB-1D42-BA7A-9A0B23B05146}"/>
              </a:ext>
            </a:extLst>
          </p:cNvPr>
          <p:cNvSpPr>
            <a:spLocks noGrp="1"/>
          </p:cNvSpPr>
          <p:nvPr>
            <p:ph sz="quarter" idx="13"/>
          </p:nvPr>
        </p:nvSpPr>
        <p:spPr>
          <a:xfrm>
            <a:off x="5065713" y="1416424"/>
            <a:ext cx="3684587" cy="524435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a:extLst>
              <a:ext uri="{FF2B5EF4-FFF2-40B4-BE49-F238E27FC236}">
                <a16:creationId xmlns:a16="http://schemas.microsoft.com/office/drawing/2014/main" id="{4F98B886-8E20-3E4A-A652-91A8E7084257}"/>
              </a:ext>
            </a:extLst>
          </p:cNvPr>
          <p:cNvSpPr>
            <a:spLocks noGrp="1"/>
          </p:cNvSpPr>
          <p:nvPr>
            <p:ph type="title"/>
          </p:nvPr>
        </p:nvSpPr>
        <p:spPr>
          <a:xfrm>
            <a:off x="5065713" y="0"/>
            <a:ext cx="3684587" cy="1416423"/>
          </a:xfrm>
        </p:spPr>
        <p:txBody>
          <a:bodyPr/>
          <a:lstStyle>
            <a:lvl1pPr>
              <a:defRPr sz="2800"/>
            </a:lvl1pPr>
          </a:lstStyle>
          <a:p>
            <a:r>
              <a:rPr lang="en-US" dirty="0"/>
              <a:t>Click to edit Master title style</a:t>
            </a:r>
          </a:p>
        </p:txBody>
      </p:sp>
    </p:spTree>
    <p:extLst>
      <p:ext uri="{BB962C8B-B14F-4D97-AF65-F5344CB8AC3E}">
        <p14:creationId xmlns:p14="http://schemas.microsoft.com/office/powerpoint/2010/main" val="42183823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enter content with picture">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0" name="Rectangle 6"/>
          <p:cNvSpPr/>
          <p:nvPr userDrawn="1"/>
        </p:nvSpPr>
        <p:spPr>
          <a:xfrm flipH="1">
            <a:off x="2111331" y="0"/>
            <a:ext cx="4921338" cy="6858000"/>
          </a:xfrm>
          <a:custGeom>
            <a:avLst/>
            <a:gdLst/>
            <a:ahLst/>
            <a:cxnLst/>
            <a:rect l="l" t="t" r="r" b="b"/>
            <a:pathLst>
              <a:path w="4921338" h="6858000">
                <a:moveTo>
                  <a:pt x="4921338" y="0"/>
                </a:moveTo>
                <a:lnTo>
                  <a:pt x="0" y="0"/>
                </a:lnTo>
                <a:lnTo>
                  <a:pt x="59003" y="777506"/>
                </a:lnTo>
                <a:cubicBezTo>
                  <a:pt x="115732" y="1650143"/>
                  <a:pt x="144748" y="2534611"/>
                  <a:pt x="144748" y="3429000"/>
                </a:cubicBezTo>
                <a:cubicBezTo>
                  <a:pt x="144748" y="4323391"/>
                  <a:pt x="115732" y="5207858"/>
                  <a:pt x="59003" y="6080495"/>
                </a:cubicBezTo>
                <a:lnTo>
                  <a:pt x="0" y="6858000"/>
                </a:lnTo>
                <a:lnTo>
                  <a:pt x="4921337" y="6858000"/>
                </a:lnTo>
                <a:lnTo>
                  <a:pt x="4862334" y="6080495"/>
                </a:lnTo>
                <a:cubicBezTo>
                  <a:pt x="4805605" y="5207858"/>
                  <a:pt x="4776589" y="4323391"/>
                  <a:pt x="4776589" y="3429000"/>
                </a:cubicBezTo>
                <a:cubicBezTo>
                  <a:pt x="4776589" y="2534611"/>
                  <a:pt x="4805605" y="1650143"/>
                  <a:pt x="4862334" y="777506"/>
                </a:cubicBezTo>
                <a:close/>
              </a:path>
            </a:pathLst>
          </a:cu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p>
        </p:txBody>
      </p:sp>
      <p:sp>
        <p:nvSpPr>
          <p:cNvPr id="2" name="Title 1"/>
          <p:cNvSpPr>
            <a:spLocks noGrp="1"/>
          </p:cNvSpPr>
          <p:nvPr>
            <p:ph type="title"/>
          </p:nvPr>
        </p:nvSpPr>
        <p:spPr>
          <a:xfrm>
            <a:off x="2352556" y="409066"/>
            <a:ext cx="4438888" cy="1787526"/>
          </a:xfrm>
          <a:prstGeom prst="rect">
            <a:avLst/>
          </a:prstGeom>
          <a:noFill/>
          <a:ln>
            <a:noFill/>
          </a:ln>
        </p:spPr>
        <p:txBody>
          <a:bodyPr anchor="ctr">
            <a:normAutofit/>
          </a:bodyPr>
          <a:lstStyle>
            <a:lvl1pPr algn="ctr">
              <a:lnSpc>
                <a:spcPct val="150000"/>
              </a:lnSpc>
              <a:defRPr sz="2400" b="0" cap="none" spc="60" baseline="0">
                <a:solidFill>
                  <a:schemeClr val="accent1"/>
                </a:solidFill>
              </a:defRPr>
            </a:lvl1pPr>
          </a:lstStyle>
          <a:p>
            <a:r>
              <a:rPr lang="en-US" dirty="0"/>
              <a:t>Click to edit Master title style</a:t>
            </a:r>
          </a:p>
        </p:txBody>
      </p:sp>
      <p:sp>
        <p:nvSpPr>
          <p:cNvPr id="4" name="Content Placeholder 3">
            <a:extLst>
              <a:ext uri="{FF2B5EF4-FFF2-40B4-BE49-F238E27FC236}">
                <a16:creationId xmlns:a16="http://schemas.microsoft.com/office/drawing/2014/main" id="{10681513-57EF-2544-B995-387F565B8D45}"/>
              </a:ext>
            </a:extLst>
          </p:cNvPr>
          <p:cNvSpPr>
            <a:spLocks noGrp="1"/>
          </p:cNvSpPr>
          <p:nvPr>
            <p:ph sz="quarter" idx="10"/>
          </p:nvPr>
        </p:nvSpPr>
        <p:spPr>
          <a:xfrm>
            <a:off x="2573338" y="2268312"/>
            <a:ext cx="3997325" cy="4356326"/>
          </a:xfrm>
        </p:spPr>
        <p:txBody>
          <a:bodyPr/>
          <a:lstStyle>
            <a:lvl1pPr algn="ctr">
              <a:buNone/>
              <a:defRPr/>
            </a:lvl1pPr>
            <a:lvl2pPr algn="ctr">
              <a:buNone/>
              <a:defRPr/>
            </a:lvl2pPr>
            <a:lvl3pPr algn="ctr">
              <a:buNone/>
              <a:defRPr/>
            </a:lvl3pPr>
            <a:lvl4pPr algn="ctr">
              <a:buNone/>
              <a:defRPr/>
            </a:lvl4pPr>
            <a:lvl5pPr algn="ctr">
              <a:buNone/>
              <a:defRPr/>
            </a:lvl5pPr>
          </a:lstStyle>
          <a:p>
            <a:pPr lvl="0"/>
            <a:r>
              <a:rPr lang="en-US" dirty="0"/>
              <a:t>Click to edit Master text styles</a:t>
            </a:r>
          </a:p>
        </p:txBody>
      </p:sp>
    </p:spTree>
    <p:extLst>
      <p:ext uri="{BB962C8B-B14F-4D97-AF65-F5344CB8AC3E}">
        <p14:creationId xmlns:p14="http://schemas.microsoft.com/office/powerpoint/2010/main" val="2687422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p:bg>
      <p:bgPr>
        <a:gradFill>
          <a:gsLst>
            <a:gs pos="0">
              <a:schemeClr val="accent1"/>
            </a:gs>
            <a:gs pos="69000">
              <a:schemeClr val="accent5"/>
            </a:gs>
          </a:gsLst>
          <a:lin ang="14400000" scaled="0"/>
        </a:gra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99128E-CE44-B844-83C1-63223F74B432}"/>
              </a:ext>
            </a:extLst>
          </p:cNvPr>
          <p:cNvSpPr>
            <a:spLocks noGrp="1"/>
          </p:cNvSpPr>
          <p:nvPr>
            <p:ph type="title"/>
          </p:nvPr>
        </p:nvSpPr>
        <p:spPr>
          <a:xfrm>
            <a:off x="481331" y="1961941"/>
            <a:ext cx="8181339" cy="2934117"/>
          </a:xfrm>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937276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ubtitle and three key poi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3059" y="527033"/>
            <a:ext cx="8183904" cy="1151965"/>
          </a:xfrm>
        </p:spPr>
        <p:txBody>
          <a:bodyPr anchor="ctr">
            <a:noAutofit/>
          </a:bodyPr>
          <a:lstStyle>
            <a:lvl1pPr algn="ctr">
              <a:lnSpc>
                <a:spcPct val="120000"/>
              </a:lnSpc>
              <a:defRPr sz="3600" b="1"/>
            </a:lvl1pPr>
          </a:lstStyle>
          <a:p>
            <a:r>
              <a:rPr lang="en-US" dirty="0"/>
              <a:t>Slide title</a:t>
            </a:r>
          </a:p>
        </p:txBody>
      </p:sp>
      <p:sp>
        <p:nvSpPr>
          <p:cNvPr id="10" name="Subtitle 2"/>
          <p:cNvSpPr>
            <a:spLocks noGrp="1"/>
          </p:cNvSpPr>
          <p:nvPr>
            <p:ph type="subTitle" idx="1" hasCustomPrompt="1"/>
          </p:nvPr>
        </p:nvSpPr>
        <p:spPr>
          <a:xfrm>
            <a:off x="480048" y="1678999"/>
            <a:ext cx="8183904" cy="947660"/>
          </a:xfrm>
          <a:prstGeom prst="rect">
            <a:avLst/>
          </a:prstGeom>
        </p:spPr>
        <p:txBody>
          <a:bodyPr anchor="t" anchorCtr="0">
            <a:normAutofit/>
          </a:bodyPr>
          <a:lstStyle>
            <a:lvl1pPr marL="0" indent="0" algn="ctr">
              <a:lnSpc>
                <a:spcPct val="120000"/>
              </a:lnSpc>
              <a:buNone/>
              <a:defRPr sz="1600" b="0" cap="none" spc="5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Slide subtitle</a:t>
            </a:r>
          </a:p>
        </p:txBody>
      </p:sp>
      <p:sp>
        <p:nvSpPr>
          <p:cNvPr id="7" name="Text Placeholder 6"/>
          <p:cNvSpPr>
            <a:spLocks noGrp="1"/>
          </p:cNvSpPr>
          <p:nvPr>
            <p:ph type="body" sz="quarter" idx="14" hasCustomPrompt="1"/>
          </p:nvPr>
        </p:nvSpPr>
        <p:spPr>
          <a:xfrm>
            <a:off x="490613" y="2846295"/>
            <a:ext cx="2603582" cy="582705"/>
          </a:xfrm>
          <a:prstGeom prst="rect">
            <a:avLst/>
          </a:prstGeom>
        </p:spPr>
        <p:txBody>
          <a:bodyPr>
            <a:noAutofit/>
          </a:bodyPr>
          <a:lstStyle>
            <a:lvl1pPr marL="0" indent="0" algn="l">
              <a:buNone/>
              <a:defRPr sz="1200" b="1" i="0" cap="all" spc="50" baseline="0">
                <a:solidFill>
                  <a:srgbClr val="C00000"/>
                </a:solidFill>
              </a:defRPr>
            </a:lvl1pPr>
            <a:lvl2pPr algn="ctr">
              <a:defRPr/>
            </a:lvl2pPr>
            <a:lvl3pPr algn="ctr">
              <a:defRPr/>
            </a:lvl3pPr>
            <a:lvl4pPr algn="ctr">
              <a:defRPr/>
            </a:lvl4pPr>
            <a:lvl5pPr algn="ctr">
              <a:defRPr/>
            </a:lvl5pPr>
          </a:lstStyle>
          <a:p>
            <a:pPr lvl="0"/>
            <a:r>
              <a:rPr lang="en-US" dirty="0"/>
              <a:t>key message</a:t>
            </a:r>
          </a:p>
        </p:txBody>
      </p:sp>
      <p:sp>
        <p:nvSpPr>
          <p:cNvPr id="36" name="Text Placeholder 6"/>
          <p:cNvSpPr>
            <a:spLocks noGrp="1"/>
          </p:cNvSpPr>
          <p:nvPr>
            <p:ph type="body" sz="quarter" idx="16" hasCustomPrompt="1"/>
          </p:nvPr>
        </p:nvSpPr>
        <p:spPr>
          <a:xfrm>
            <a:off x="3271997" y="2846295"/>
            <a:ext cx="2603582" cy="582705"/>
          </a:xfrm>
          <a:prstGeom prst="rect">
            <a:avLst/>
          </a:prstGeom>
        </p:spPr>
        <p:txBody>
          <a:bodyPr>
            <a:noAutofit/>
          </a:bodyPr>
          <a:lstStyle>
            <a:lvl1pPr marL="0" indent="0" algn="l">
              <a:buNone/>
              <a:defRPr sz="1200" b="1" i="0" cap="all" spc="50" baseline="0">
                <a:solidFill>
                  <a:srgbClr val="C00000"/>
                </a:solidFill>
              </a:defRPr>
            </a:lvl1pPr>
            <a:lvl2pPr algn="ctr">
              <a:defRPr/>
            </a:lvl2pPr>
            <a:lvl3pPr algn="ctr">
              <a:defRPr/>
            </a:lvl3pPr>
            <a:lvl4pPr algn="ctr">
              <a:defRPr/>
            </a:lvl4pPr>
            <a:lvl5pPr algn="ctr">
              <a:defRPr/>
            </a:lvl5pPr>
          </a:lstStyle>
          <a:p>
            <a:pPr lvl="0"/>
            <a:r>
              <a:rPr lang="en-US" dirty="0"/>
              <a:t>Key message</a:t>
            </a:r>
          </a:p>
        </p:txBody>
      </p:sp>
      <p:sp>
        <p:nvSpPr>
          <p:cNvPr id="38" name="Text Placeholder 6"/>
          <p:cNvSpPr>
            <a:spLocks noGrp="1"/>
          </p:cNvSpPr>
          <p:nvPr>
            <p:ph type="body" sz="quarter" idx="18" hasCustomPrompt="1"/>
          </p:nvPr>
        </p:nvSpPr>
        <p:spPr>
          <a:xfrm>
            <a:off x="6053381" y="2846295"/>
            <a:ext cx="2603582" cy="582705"/>
          </a:xfrm>
          <a:prstGeom prst="rect">
            <a:avLst/>
          </a:prstGeom>
        </p:spPr>
        <p:txBody>
          <a:bodyPr>
            <a:noAutofit/>
          </a:bodyPr>
          <a:lstStyle>
            <a:lvl1pPr marL="0" indent="0" algn="l">
              <a:buNone/>
              <a:defRPr sz="1200" b="1" i="0" cap="all" spc="50" baseline="0">
                <a:solidFill>
                  <a:srgbClr val="C00000"/>
                </a:solidFill>
              </a:defRPr>
            </a:lvl1pPr>
            <a:lvl2pPr algn="ctr">
              <a:defRPr/>
            </a:lvl2pPr>
            <a:lvl3pPr algn="ctr">
              <a:defRPr/>
            </a:lvl3pPr>
            <a:lvl4pPr algn="ctr">
              <a:defRPr/>
            </a:lvl4pPr>
            <a:lvl5pPr algn="ctr">
              <a:defRPr/>
            </a:lvl5pPr>
          </a:lstStyle>
          <a:p>
            <a:pPr lvl="0"/>
            <a:r>
              <a:rPr lang="en-US" dirty="0"/>
              <a:t>Key message</a:t>
            </a:r>
          </a:p>
        </p:txBody>
      </p:sp>
      <p:sp>
        <p:nvSpPr>
          <p:cNvPr id="4" name="Content Placeholder 3">
            <a:extLst>
              <a:ext uri="{FF2B5EF4-FFF2-40B4-BE49-F238E27FC236}">
                <a16:creationId xmlns:a16="http://schemas.microsoft.com/office/drawing/2014/main" id="{418C33EE-A86D-8142-84DD-3009A7ACBEBC}"/>
              </a:ext>
            </a:extLst>
          </p:cNvPr>
          <p:cNvSpPr>
            <a:spLocks noGrp="1"/>
          </p:cNvSpPr>
          <p:nvPr>
            <p:ph sz="quarter" idx="19"/>
          </p:nvPr>
        </p:nvSpPr>
        <p:spPr>
          <a:xfrm>
            <a:off x="487037" y="3429000"/>
            <a:ext cx="2607001" cy="2819160"/>
          </a:xfrm>
        </p:spPr>
        <p:txBody>
          <a:bodyPr/>
          <a:lstStyle>
            <a:lvl1pPr>
              <a:defRPr sz="1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4B623834-7DCD-3A4F-A290-162426EC9C20}"/>
              </a:ext>
            </a:extLst>
          </p:cNvPr>
          <p:cNvSpPr>
            <a:spLocks noGrp="1"/>
          </p:cNvSpPr>
          <p:nvPr>
            <p:ph sz="quarter" idx="20"/>
          </p:nvPr>
        </p:nvSpPr>
        <p:spPr>
          <a:xfrm>
            <a:off x="3271838" y="3428346"/>
            <a:ext cx="2603500" cy="2820053"/>
          </a:xfrm>
        </p:spPr>
        <p:txBody>
          <a:bodyPr/>
          <a:lstStyle>
            <a:lvl1pPr>
              <a:defRPr sz="1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0">
            <a:extLst>
              <a:ext uri="{FF2B5EF4-FFF2-40B4-BE49-F238E27FC236}">
                <a16:creationId xmlns:a16="http://schemas.microsoft.com/office/drawing/2014/main" id="{1E463EE7-56A5-8145-BD30-BAA5A84ADE68}"/>
              </a:ext>
            </a:extLst>
          </p:cNvPr>
          <p:cNvSpPr>
            <a:spLocks noGrp="1"/>
          </p:cNvSpPr>
          <p:nvPr>
            <p:ph sz="quarter" idx="21"/>
          </p:nvPr>
        </p:nvSpPr>
        <p:spPr>
          <a:xfrm>
            <a:off x="6052980" y="3428346"/>
            <a:ext cx="2607001" cy="2819814"/>
          </a:xfrm>
        </p:spPr>
        <p:txBody>
          <a:bodyPr/>
          <a:lstStyle>
            <a:lvl1pPr>
              <a:defRPr sz="1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41694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100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childTnLst>
                                </p:cTn>
                              </p:par>
                              <p:par>
                                <p:cTn id="18" presetID="10" presetClass="entr" presetSubtype="0" fill="hold" grpId="0" nodeType="withEffect">
                                  <p:stCondLst>
                                    <p:cond delay="120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1000"/>
                                        <p:tgtEl>
                                          <p:spTgt spid="36"/>
                                        </p:tgtEl>
                                      </p:cBhvr>
                                    </p:animEffect>
                                  </p:childTnLst>
                                </p:cTn>
                              </p:par>
                              <p:par>
                                <p:cTn id="21" presetID="10" presetClass="entr" presetSubtype="0" fill="hold" grpId="0" nodeType="withEffect">
                                  <p:stCondLst>
                                    <p:cond delay="1400"/>
                                  </p:stCondLst>
                                  <p:childTnLst>
                                    <p:set>
                                      <p:cBhvr>
                                        <p:cTn id="22" dur="1" fill="hold">
                                          <p:stCondLst>
                                            <p:cond delay="0"/>
                                          </p:stCondLst>
                                        </p:cTn>
                                        <p:tgtEl>
                                          <p:spTgt spid="38"/>
                                        </p:tgtEl>
                                        <p:attrNameLst>
                                          <p:attrName>style.visibility</p:attrName>
                                        </p:attrNameLst>
                                      </p:cBhvr>
                                      <p:to>
                                        <p:strVal val="visible"/>
                                      </p:to>
                                    </p:set>
                                    <p:animEffect transition="in" filter="fade">
                                      <p:cBhvr>
                                        <p:cTn id="23" dur="1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tmplLst>
          <p:tmpl>
            <p:tnLst>
              <p:par>
                <p:cTn presetID="47"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1000"/>
                        <p:tgtEl>
                          <p:spTgt spid="10"/>
                        </p:tgtEl>
                      </p:cBhvr>
                    </p:animEffect>
                    <p:anim calcmode="lin" valueType="num">
                      <p:cBhvr>
                        <p:cTn dur="1000" fill="hold"/>
                        <p:tgtEl>
                          <p:spTgt spid="10"/>
                        </p:tgtEl>
                        <p:attrNameLst>
                          <p:attrName>ppt_x</p:attrName>
                        </p:attrNameLst>
                      </p:cBhvr>
                      <p:tavLst>
                        <p:tav tm="0">
                          <p:val>
                            <p:strVal val="#ppt_x"/>
                          </p:val>
                        </p:tav>
                        <p:tav tm="100000">
                          <p:val>
                            <p:strVal val="#ppt_x"/>
                          </p:val>
                        </p:tav>
                      </p:tavLst>
                    </p:anim>
                    <p:anim calcmode="lin" valueType="num">
                      <p:cBhvr>
                        <p:cTn dur="1000" fill="hold"/>
                        <p:tgtEl>
                          <p:spTgt spid="10"/>
                        </p:tgtEl>
                        <p:attrNameLst>
                          <p:attrName>ppt_y</p:attrName>
                        </p:attrNameLst>
                      </p:cBhvr>
                      <p:tavLst>
                        <p:tav tm="0">
                          <p:val>
                            <p:strVal val="#ppt_y-.1"/>
                          </p:val>
                        </p:tav>
                        <p:tav tm="100000">
                          <p:val>
                            <p:strVal val="#ppt_y"/>
                          </p:val>
                        </p:tav>
                      </p:tavLst>
                    </p:anim>
                  </p:childTnLst>
                </p:cTn>
              </p:par>
            </p:tnLst>
          </p:tmpl>
        </p:tmplLst>
      </p:bldP>
      <p:bldP spid="7" grpId="0">
        <p:tmplLst>
          <p:tmpl>
            <p:tnLst>
              <p:par>
                <p:cTn presetID="10" presetClass="entr" presetSubtype="0" fill="hold" nodeType="withEffect">
                  <p:stCondLst>
                    <p:cond delay="1000"/>
                  </p:stCondLst>
                  <p:childTnLst>
                    <p:set>
                      <p:cBhvr>
                        <p:cTn dur="1" fill="hold">
                          <p:stCondLst>
                            <p:cond delay="0"/>
                          </p:stCondLst>
                        </p:cTn>
                        <p:tgtEl>
                          <p:spTgt spid="7"/>
                        </p:tgtEl>
                        <p:attrNameLst>
                          <p:attrName>style.visibility</p:attrName>
                        </p:attrNameLst>
                      </p:cBhvr>
                      <p:to>
                        <p:strVal val="visible"/>
                      </p:to>
                    </p:set>
                    <p:animEffect transition="in" filter="fade">
                      <p:cBhvr>
                        <p:cTn dur="1000"/>
                        <p:tgtEl>
                          <p:spTgt spid="7"/>
                        </p:tgtEl>
                      </p:cBhvr>
                    </p:animEffect>
                  </p:childTnLst>
                </p:cTn>
              </p:par>
            </p:tnLst>
          </p:tmpl>
        </p:tmplLst>
      </p:bldP>
      <p:bldP spid="36" grpId="0">
        <p:tmplLst>
          <p:tmpl>
            <p:tnLst>
              <p:par>
                <p:cTn presetID="10" presetClass="entr" presetSubtype="0" fill="hold" nodeType="withEffect">
                  <p:stCondLst>
                    <p:cond delay="1200"/>
                  </p:stCondLst>
                  <p:childTnLst>
                    <p:set>
                      <p:cBhvr>
                        <p:cTn dur="1" fill="hold">
                          <p:stCondLst>
                            <p:cond delay="0"/>
                          </p:stCondLst>
                        </p:cTn>
                        <p:tgtEl>
                          <p:spTgt spid="36"/>
                        </p:tgtEl>
                        <p:attrNameLst>
                          <p:attrName>style.visibility</p:attrName>
                        </p:attrNameLst>
                      </p:cBhvr>
                      <p:to>
                        <p:strVal val="visible"/>
                      </p:to>
                    </p:set>
                    <p:animEffect transition="in" filter="fade">
                      <p:cBhvr>
                        <p:cTn dur="1000"/>
                        <p:tgtEl>
                          <p:spTgt spid="36"/>
                        </p:tgtEl>
                      </p:cBhvr>
                    </p:animEffect>
                  </p:childTnLst>
                </p:cTn>
              </p:par>
            </p:tnLst>
          </p:tmpl>
        </p:tmplLst>
      </p:bldP>
      <p:bldP spid="38" grpId="0">
        <p:tmplLst>
          <p:tmpl>
            <p:tnLst>
              <p:par>
                <p:cTn presetID="10" presetClass="entr" presetSubtype="0" fill="hold" nodeType="withEffect">
                  <p:stCondLst>
                    <p:cond delay="1400"/>
                  </p:stCondLst>
                  <p:childTnLst>
                    <p:set>
                      <p:cBhvr>
                        <p:cTn dur="1" fill="hold">
                          <p:stCondLst>
                            <p:cond delay="0"/>
                          </p:stCondLst>
                        </p:cTn>
                        <p:tgtEl>
                          <p:spTgt spid="38"/>
                        </p:tgtEl>
                        <p:attrNameLst>
                          <p:attrName>style.visibility</p:attrName>
                        </p:attrNameLst>
                      </p:cBhvr>
                      <p:to>
                        <p:strVal val="visible"/>
                      </p:to>
                    </p:set>
                    <p:animEffect transition="in" filter="fade">
                      <p:cBhvr>
                        <p:cTn dur="1000"/>
                        <p:tgtEl>
                          <p:spTgt spid="38"/>
                        </p:tgtEl>
                      </p:cBhvr>
                    </p:animEffect>
                  </p:childTnLst>
                </p:cTn>
              </p:par>
            </p:tnLst>
          </p:tmpl>
        </p:tmplLst>
      </p:bldP>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act Info">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10" name="Rectangle 9"/>
          <p:cNvSpPr/>
          <p:nvPr userDrawn="1"/>
        </p:nvSpPr>
        <p:spPr>
          <a:xfrm>
            <a:off x="-1387" y="4553371"/>
            <a:ext cx="9144000" cy="2304630"/>
          </a:xfrm>
          <a:custGeom>
            <a:avLst/>
            <a:gdLst/>
            <a:ahLst/>
            <a:cxnLst/>
            <a:rect l="l" t="t" r="r" b="b"/>
            <a:pathLst>
              <a:path w="9144000" h="2304630">
                <a:moveTo>
                  <a:pt x="4572000" y="0"/>
                </a:moveTo>
                <a:cubicBezTo>
                  <a:pt x="5903568" y="0"/>
                  <a:pt x="7220363" y="42166"/>
                  <a:pt x="8519544" y="124605"/>
                </a:cubicBezTo>
                <a:lnTo>
                  <a:pt x="9144000" y="168207"/>
                </a:lnTo>
                <a:lnTo>
                  <a:pt x="9144000" y="2304630"/>
                </a:lnTo>
                <a:lnTo>
                  <a:pt x="0" y="2304630"/>
                </a:lnTo>
                <a:lnTo>
                  <a:pt x="0" y="168208"/>
                </a:lnTo>
                <a:lnTo>
                  <a:pt x="624457" y="124605"/>
                </a:lnTo>
                <a:cubicBezTo>
                  <a:pt x="1923639" y="42166"/>
                  <a:pt x="3240433" y="0"/>
                  <a:pt x="4572000" y="0"/>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Subtitle 2" descr="Name and Title"/>
          <p:cNvSpPr>
            <a:spLocks noGrp="1"/>
          </p:cNvSpPr>
          <p:nvPr>
            <p:ph type="subTitle" idx="1" hasCustomPrompt="1"/>
          </p:nvPr>
        </p:nvSpPr>
        <p:spPr>
          <a:xfrm>
            <a:off x="481331" y="5291185"/>
            <a:ext cx="5233669" cy="440267"/>
          </a:xfrm>
          <a:prstGeom prst="rect">
            <a:avLst/>
          </a:prstGeom>
        </p:spPr>
        <p:txBody>
          <a:bodyPr>
            <a:normAutofit/>
          </a:bodyPr>
          <a:lstStyle>
            <a:lvl1pPr marL="0" indent="0" algn="l">
              <a:lnSpc>
                <a:spcPct val="100000"/>
              </a:lnSpc>
              <a:buNone/>
              <a:defRPr sz="1800" cap="all" spc="100" baseline="0">
                <a:solidFill>
                  <a:schemeClr val="accent5"/>
                </a:solidFill>
                <a:latin typeface="Calibri" panose="020F0502020204030204" pitchFamily="34" charset="0"/>
                <a:cs typeface="Calibri" panose="020F05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NAME  |  TITLE</a:t>
            </a:r>
          </a:p>
        </p:txBody>
      </p:sp>
      <p:grpSp>
        <p:nvGrpSpPr>
          <p:cNvPr id="12" name="Group 11">
            <a:extLst>
              <a:ext uri="{FF2B5EF4-FFF2-40B4-BE49-F238E27FC236}">
                <a16:creationId xmlns:a16="http://schemas.microsoft.com/office/drawing/2014/main" id="{C9BB0A33-6152-5743-B4EA-E696A34FC3DB}"/>
              </a:ext>
            </a:extLst>
          </p:cNvPr>
          <p:cNvGrpSpPr/>
          <p:nvPr userDrawn="1"/>
        </p:nvGrpSpPr>
        <p:grpSpPr>
          <a:xfrm>
            <a:off x="529138" y="5948410"/>
            <a:ext cx="2429006" cy="547949"/>
            <a:chOff x="5974943" y="5701492"/>
            <a:chExt cx="2883574" cy="650493"/>
          </a:xfrm>
        </p:grpSpPr>
        <p:pic>
          <p:nvPicPr>
            <p:cNvPr id="6" name="Picture 5">
              <a:extLst>
                <a:ext uri="{FF2B5EF4-FFF2-40B4-BE49-F238E27FC236}">
                  <a16:creationId xmlns:a16="http://schemas.microsoft.com/office/drawing/2014/main" id="{1A23CFA0-F750-4B44-8D1D-16ED500F9A40}"/>
                </a:ext>
              </a:extLst>
            </p:cNvPr>
            <p:cNvPicPr>
              <a:picLocks noChangeAspect="1"/>
            </p:cNvPicPr>
            <p:nvPr userDrawn="1"/>
          </p:nvPicPr>
          <p:blipFill rotWithShape="1">
            <a:blip r:embed="rId3"/>
            <a:srcRect l="1" t="-2" r="53588" b="-6922"/>
            <a:stretch/>
          </p:blipFill>
          <p:spPr>
            <a:xfrm>
              <a:off x="6000483" y="5701492"/>
              <a:ext cx="2858034" cy="319989"/>
            </a:xfrm>
            <a:prstGeom prst="rect">
              <a:avLst/>
            </a:prstGeom>
          </p:spPr>
        </p:pic>
        <p:pic>
          <p:nvPicPr>
            <p:cNvPr id="17" name="Picture 16">
              <a:extLst>
                <a:ext uri="{FF2B5EF4-FFF2-40B4-BE49-F238E27FC236}">
                  <a16:creationId xmlns:a16="http://schemas.microsoft.com/office/drawing/2014/main" id="{95C68BF0-F7EC-5E4E-A0CA-8770DA18C3D5}"/>
                </a:ext>
              </a:extLst>
            </p:cNvPr>
            <p:cNvPicPr>
              <a:picLocks noChangeAspect="1"/>
            </p:cNvPicPr>
            <p:nvPr userDrawn="1"/>
          </p:nvPicPr>
          <p:blipFill rotWithShape="1">
            <a:blip r:embed="rId3"/>
            <a:srcRect l="47790" t="-2" r="-420" b="-6922"/>
            <a:stretch/>
          </p:blipFill>
          <p:spPr>
            <a:xfrm>
              <a:off x="5974943" y="6069810"/>
              <a:ext cx="2858034" cy="282175"/>
            </a:xfrm>
            <a:prstGeom prst="rect">
              <a:avLst/>
            </a:prstGeom>
          </p:spPr>
        </p:pic>
        <p:cxnSp>
          <p:nvCxnSpPr>
            <p:cNvPr id="8" name="Straight Connector 7">
              <a:extLst>
                <a:ext uri="{FF2B5EF4-FFF2-40B4-BE49-F238E27FC236}">
                  <a16:creationId xmlns:a16="http://schemas.microsoft.com/office/drawing/2014/main" id="{1CD9AF00-7975-134C-9056-1EDDB349F5FF}"/>
                </a:ext>
              </a:extLst>
            </p:cNvPr>
            <p:cNvCxnSpPr>
              <a:cxnSpLocks/>
            </p:cNvCxnSpPr>
            <p:nvPr userDrawn="1"/>
          </p:nvCxnSpPr>
          <p:spPr>
            <a:xfrm flipV="1">
              <a:off x="6000483" y="6025675"/>
              <a:ext cx="2799568" cy="2591"/>
            </a:xfrm>
            <a:prstGeom prst="line">
              <a:avLst/>
            </a:prstGeom>
            <a:ln w="6350">
              <a:solidFill>
                <a:schemeClr val="accent3"/>
              </a:solidFill>
            </a:ln>
          </p:spPr>
          <p:style>
            <a:lnRef idx="2">
              <a:schemeClr val="accent1"/>
            </a:lnRef>
            <a:fillRef idx="0">
              <a:schemeClr val="accent1"/>
            </a:fillRef>
            <a:effectRef idx="1">
              <a:schemeClr val="accent1"/>
            </a:effectRef>
            <a:fontRef idx="minor">
              <a:schemeClr val="tx1"/>
            </a:fontRef>
          </p:style>
        </p:cxnSp>
      </p:grpSp>
      <p:sp>
        <p:nvSpPr>
          <p:cNvPr id="5" name="Text Placeholder 4" descr="Contact info">
            <a:extLst>
              <a:ext uri="{FF2B5EF4-FFF2-40B4-BE49-F238E27FC236}">
                <a16:creationId xmlns:a16="http://schemas.microsoft.com/office/drawing/2014/main" id="{75C9FDDE-49B9-E44D-8103-71DE7F7E2D05}"/>
              </a:ext>
            </a:extLst>
          </p:cNvPr>
          <p:cNvSpPr>
            <a:spLocks noGrp="1"/>
          </p:cNvSpPr>
          <p:nvPr>
            <p:ph type="body" sz="quarter" idx="10"/>
          </p:nvPr>
        </p:nvSpPr>
        <p:spPr>
          <a:xfrm>
            <a:off x="6267039" y="5341340"/>
            <a:ext cx="2564820" cy="1168413"/>
          </a:xfrm>
        </p:spPr>
        <p:txBody>
          <a:bodyPr>
            <a:normAutofit/>
          </a:bodyPr>
          <a:lstStyle>
            <a:lvl1pPr>
              <a:buNone/>
              <a:defRPr sz="1400">
                <a:solidFill>
                  <a:schemeClr val="tx2"/>
                </a:solidFill>
              </a:defRPr>
            </a:lvl1pPr>
            <a:lvl2pPr>
              <a:buNone/>
              <a:defRPr/>
            </a:lvl2pPr>
            <a:lvl3pPr>
              <a:buNone/>
              <a:defRPr/>
            </a:lvl3pPr>
            <a:lvl4pPr>
              <a:buNone/>
              <a:defRPr/>
            </a:lvl4pPr>
            <a:lvl5pPr>
              <a:buNone/>
              <a:defRPr/>
            </a:lvl5pPr>
          </a:lstStyle>
          <a:p>
            <a:pPr lvl="0"/>
            <a:r>
              <a:rPr lang="en-US" dirty="0"/>
              <a:t>Click to edit Master text styles</a:t>
            </a:r>
          </a:p>
        </p:txBody>
      </p:sp>
      <p:sp>
        <p:nvSpPr>
          <p:cNvPr id="14" name="Text Placeholder 4" descr="Contact info">
            <a:extLst>
              <a:ext uri="{FF2B5EF4-FFF2-40B4-BE49-F238E27FC236}">
                <a16:creationId xmlns:a16="http://schemas.microsoft.com/office/drawing/2014/main" id="{9BEB4A49-71D6-514A-87F9-0A537EF1EDDB}"/>
              </a:ext>
            </a:extLst>
          </p:cNvPr>
          <p:cNvSpPr>
            <a:spLocks noGrp="1"/>
          </p:cNvSpPr>
          <p:nvPr>
            <p:ph type="body" sz="quarter" idx="11" hasCustomPrompt="1"/>
          </p:nvPr>
        </p:nvSpPr>
        <p:spPr>
          <a:xfrm>
            <a:off x="481013" y="5005379"/>
            <a:ext cx="5233987" cy="285806"/>
          </a:xfrm>
        </p:spPr>
        <p:txBody>
          <a:bodyPr>
            <a:normAutofit/>
          </a:bodyPr>
          <a:lstStyle>
            <a:lvl1pPr>
              <a:buNone/>
              <a:defRPr sz="1200">
                <a:solidFill>
                  <a:schemeClr val="accent3"/>
                </a:solidFill>
              </a:defRPr>
            </a:lvl1pPr>
            <a:lvl2pPr>
              <a:buNone/>
              <a:defRPr/>
            </a:lvl2pPr>
            <a:lvl3pPr>
              <a:buNone/>
              <a:defRPr/>
            </a:lvl3pPr>
            <a:lvl4pPr>
              <a:buNone/>
              <a:defRPr/>
            </a:lvl4pPr>
            <a:lvl5pPr>
              <a:buNone/>
              <a:defRPr/>
            </a:lvl5pPr>
          </a:lstStyle>
          <a:p>
            <a:pPr lvl="0"/>
            <a:r>
              <a:rPr lang="en-US" dirty="0"/>
              <a:t>Contact Info</a:t>
            </a:r>
          </a:p>
        </p:txBody>
      </p:sp>
    </p:spTree>
    <p:extLst>
      <p:ext uri="{BB962C8B-B14F-4D97-AF65-F5344CB8AC3E}">
        <p14:creationId xmlns:p14="http://schemas.microsoft.com/office/powerpoint/2010/main" val="3222222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2" presetClass="entr" presetSubtype="0" fill="hold" nodeType="withEffect">
                  <p:stCondLst>
                    <p:cond delay="50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B8C0C6"/>
        </a:solidFill>
        <a:effectLst/>
      </p:bgPr>
    </p:bg>
    <p:spTree>
      <p:nvGrpSpPr>
        <p:cNvPr id="1" name=""/>
        <p:cNvGrpSpPr/>
        <p:nvPr/>
      </p:nvGrpSpPr>
      <p:grpSpPr>
        <a:xfrm>
          <a:off x="0" y="0"/>
          <a:ext cx="0" cy="0"/>
          <a:chOff x="0" y="0"/>
          <a:chExt cx="0" cy="0"/>
        </a:xfrm>
      </p:grpSpPr>
      <p:sp>
        <p:nvSpPr>
          <p:cNvPr id="10" name="Rectangle 9"/>
          <p:cNvSpPr/>
          <p:nvPr userDrawn="1"/>
        </p:nvSpPr>
        <p:spPr>
          <a:xfrm>
            <a:off x="-1387" y="4553371"/>
            <a:ext cx="9144000" cy="2304630"/>
          </a:xfrm>
          <a:custGeom>
            <a:avLst/>
            <a:gdLst/>
            <a:ahLst/>
            <a:cxnLst/>
            <a:rect l="l" t="t" r="r" b="b"/>
            <a:pathLst>
              <a:path w="9144000" h="2304630">
                <a:moveTo>
                  <a:pt x="4572000" y="0"/>
                </a:moveTo>
                <a:cubicBezTo>
                  <a:pt x="5903568" y="0"/>
                  <a:pt x="7220363" y="42166"/>
                  <a:pt x="8519544" y="124605"/>
                </a:cubicBezTo>
                <a:lnTo>
                  <a:pt x="9144000" y="168207"/>
                </a:lnTo>
                <a:lnTo>
                  <a:pt x="9144000" y="2304630"/>
                </a:lnTo>
                <a:lnTo>
                  <a:pt x="0" y="2304630"/>
                </a:lnTo>
                <a:lnTo>
                  <a:pt x="0" y="168208"/>
                </a:lnTo>
                <a:lnTo>
                  <a:pt x="624457" y="124605"/>
                </a:lnTo>
                <a:cubicBezTo>
                  <a:pt x="1923639" y="42166"/>
                  <a:pt x="3240433" y="0"/>
                  <a:pt x="4572000" y="0"/>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481331" y="4670612"/>
            <a:ext cx="5233669" cy="1202884"/>
          </a:xfrm>
        </p:spPr>
        <p:txBody>
          <a:bodyPr anchor="b">
            <a:normAutofit/>
          </a:bodyPr>
          <a:lstStyle>
            <a:lvl1pPr>
              <a:defRPr sz="3200">
                <a:solidFill>
                  <a:schemeClr val="accent1"/>
                </a:solidFill>
                <a:latin typeface="Calibri" panose="020F0502020204030204" pitchFamily="34" charset="0"/>
                <a:cs typeface="Calibri" panose="020F0502020204030204" pitchFamily="34" charset="0"/>
              </a:defRPr>
            </a:lvl1pPr>
          </a:lstStyle>
          <a:p>
            <a:r>
              <a:rPr lang="en-US" dirty="0"/>
              <a:t>Presentation title</a:t>
            </a:r>
          </a:p>
        </p:txBody>
      </p:sp>
      <p:sp>
        <p:nvSpPr>
          <p:cNvPr id="3" name="Subtitle 2"/>
          <p:cNvSpPr>
            <a:spLocks noGrp="1"/>
          </p:cNvSpPr>
          <p:nvPr>
            <p:ph type="subTitle" idx="1" hasCustomPrompt="1"/>
          </p:nvPr>
        </p:nvSpPr>
        <p:spPr>
          <a:xfrm>
            <a:off x="481331" y="6066306"/>
            <a:ext cx="5233669" cy="440267"/>
          </a:xfrm>
          <a:prstGeom prst="rect">
            <a:avLst/>
          </a:prstGeom>
        </p:spPr>
        <p:txBody>
          <a:bodyPr>
            <a:normAutofit/>
          </a:bodyPr>
          <a:lstStyle>
            <a:lvl1pPr marL="0" indent="0" algn="l">
              <a:lnSpc>
                <a:spcPct val="100000"/>
              </a:lnSpc>
              <a:buNone/>
              <a:defRPr sz="1400" cap="all" spc="200" baseline="0">
                <a:solidFill>
                  <a:srgbClr val="888B8D"/>
                </a:solidFill>
                <a:latin typeface="Calibri" panose="020F0502020204030204" pitchFamily="34" charset="0"/>
                <a:cs typeface="Calibri" panose="020F05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Class, Week, subtitle</a:t>
            </a:r>
          </a:p>
        </p:txBody>
      </p:sp>
      <p:sp>
        <p:nvSpPr>
          <p:cNvPr id="34" name="Rectangle 33"/>
          <p:cNvSpPr/>
          <p:nvPr userDrawn="1"/>
        </p:nvSpPr>
        <p:spPr>
          <a:xfrm>
            <a:off x="485245" y="5873496"/>
            <a:ext cx="338554" cy="276999"/>
          </a:xfrm>
          <a:prstGeom prst="rect">
            <a:avLst/>
          </a:prstGeom>
        </p:spPr>
        <p:txBody>
          <a:bodyPr wrap="none">
            <a:spAutoFit/>
          </a:bodyPr>
          <a:lstStyle/>
          <a:p>
            <a:r>
              <a:rPr lang="en-US" sz="1200" kern="1200" cap="all" spc="200" dirty="0">
                <a:solidFill>
                  <a:schemeClr val="accent3">
                    <a:lumMod val="60000"/>
                    <a:lumOff val="40000"/>
                  </a:schemeClr>
                </a:solidFill>
                <a:latin typeface="+mn-lt"/>
                <a:ea typeface="+mn-ea"/>
                <a:cs typeface="+mn-cs"/>
              </a:rPr>
              <a:t>—</a:t>
            </a:r>
          </a:p>
        </p:txBody>
      </p:sp>
      <p:grpSp>
        <p:nvGrpSpPr>
          <p:cNvPr id="12" name="Group 11">
            <a:extLst>
              <a:ext uri="{FF2B5EF4-FFF2-40B4-BE49-F238E27FC236}">
                <a16:creationId xmlns:a16="http://schemas.microsoft.com/office/drawing/2014/main" id="{C9BB0A33-6152-5743-B4EA-E696A34FC3DB}"/>
              </a:ext>
            </a:extLst>
          </p:cNvPr>
          <p:cNvGrpSpPr/>
          <p:nvPr userDrawn="1"/>
        </p:nvGrpSpPr>
        <p:grpSpPr>
          <a:xfrm>
            <a:off x="5974943" y="5701492"/>
            <a:ext cx="2883574" cy="650493"/>
            <a:chOff x="5974943" y="5701492"/>
            <a:chExt cx="2883574" cy="650493"/>
          </a:xfrm>
        </p:grpSpPr>
        <p:pic>
          <p:nvPicPr>
            <p:cNvPr id="6" name="Picture 5">
              <a:extLst>
                <a:ext uri="{FF2B5EF4-FFF2-40B4-BE49-F238E27FC236}">
                  <a16:creationId xmlns:a16="http://schemas.microsoft.com/office/drawing/2014/main" id="{1A23CFA0-F750-4B44-8D1D-16ED500F9A40}"/>
                </a:ext>
              </a:extLst>
            </p:cNvPr>
            <p:cNvPicPr>
              <a:picLocks noChangeAspect="1"/>
            </p:cNvPicPr>
            <p:nvPr userDrawn="1"/>
          </p:nvPicPr>
          <p:blipFill rotWithShape="1">
            <a:blip r:embed="rId2"/>
            <a:srcRect l="1" t="-2" r="53588" b="-6922"/>
            <a:stretch/>
          </p:blipFill>
          <p:spPr>
            <a:xfrm>
              <a:off x="6000483" y="5701492"/>
              <a:ext cx="2858034" cy="319989"/>
            </a:xfrm>
            <a:prstGeom prst="rect">
              <a:avLst/>
            </a:prstGeom>
          </p:spPr>
        </p:pic>
        <p:pic>
          <p:nvPicPr>
            <p:cNvPr id="17" name="Picture 16">
              <a:extLst>
                <a:ext uri="{FF2B5EF4-FFF2-40B4-BE49-F238E27FC236}">
                  <a16:creationId xmlns:a16="http://schemas.microsoft.com/office/drawing/2014/main" id="{95C68BF0-F7EC-5E4E-A0CA-8770DA18C3D5}"/>
                </a:ext>
              </a:extLst>
            </p:cNvPr>
            <p:cNvPicPr>
              <a:picLocks noChangeAspect="1"/>
            </p:cNvPicPr>
            <p:nvPr userDrawn="1"/>
          </p:nvPicPr>
          <p:blipFill rotWithShape="1">
            <a:blip r:embed="rId2"/>
            <a:srcRect l="47790" t="-2" r="-420" b="-6922"/>
            <a:stretch/>
          </p:blipFill>
          <p:spPr>
            <a:xfrm>
              <a:off x="5974943" y="6069810"/>
              <a:ext cx="2858034" cy="282175"/>
            </a:xfrm>
            <a:prstGeom prst="rect">
              <a:avLst/>
            </a:prstGeom>
          </p:spPr>
        </p:pic>
        <p:cxnSp>
          <p:nvCxnSpPr>
            <p:cNvPr id="8" name="Straight Connector 7">
              <a:extLst>
                <a:ext uri="{FF2B5EF4-FFF2-40B4-BE49-F238E27FC236}">
                  <a16:creationId xmlns:a16="http://schemas.microsoft.com/office/drawing/2014/main" id="{1CD9AF00-7975-134C-9056-1EDDB349F5FF}"/>
                </a:ext>
              </a:extLst>
            </p:cNvPr>
            <p:cNvCxnSpPr>
              <a:cxnSpLocks/>
            </p:cNvCxnSpPr>
            <p:nvPr userDrawn="1"/>
          </p:nvCxnSpPr>
          <p:spPr>
            <a:xfrm flipV="1">
              <a:off x="6000483" y="6025675"/>
              <a:ext cx="2799568" cy="2591"/>
            </a:xfrm>
            <a:prstGeom prst="line">
              <a:avLst/>
            </a:prstGeom>
            <a:ln w="6350">
              <a:solidFill>
                <a:schemeClr val="accent3"/>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12584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childTnLst>
                                </p:cTn>
                              </p:par>
                              <p:par>
                                <p:cTn id="8" presetID="47" presetClass="entr" presetSubtype="0" fill="hold" grpId="0" nodeType="withEffect">
                                  <p:stCondLst>
                                    <p:cond delay="5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anim calcmode="lin" valueType="num">
                                      <p:cBhvr>
                                        <p:cTn id="11" dur="1000" fill="hold"/>
                                        <p:tgtEl>
                                          <p:spTgt spid="2"/>
                                        </p:tgtEl>
                                        <p:attrNameLst>
                                          <p:attrName>ppt_x</p:attrName>
                                        </p:attrNameLst>
                                      </p:cBhvr>
                                      <p:tavLst>
                                        <p:tav tm="0">
                                          <p:val>
                                            <p:strVal val="#ppt_x"/>
                                          </p:val>
                                        </p:tav>
                                        <p:tav tm="100000">
                                          <p:val>
                                            <p:strVal val="#ppt_x"/>
                                          </p:val>
                                        </p:tav>
                                      </p:tavLst>
                                    </p:anim>
                                    <p:anim calcmode="lin" valueType="num">
                                      <p:cBhvr>
                                        <p:cTn id="12" dur="1000" fill="hold"/>
                                        <p:tgtEl>
                                          <p:spTgt spid="2"/>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50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tmplLst>
          <p:tmpl>
            <p:tnLst>
              <p:par>
                <p:cTn presetID="42" presetClass="entr" presetSubtype="0" fill="hold" nodeType="withEffect">
                  <p:stCondLst>
                    <p:cond delay="50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34" grpId="0"/>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allout -- main point">
    <p:bg>
      <p:bgPr>
        <a:solidFill>
          <a:srgbClr val="B8C0C6"/>
        </a:solidFill>
        <a:effectLst/>
      </p:bgPr>
    </p:bg>
    <p:spTree>
      <p:nvGrpSpPr>
        <p:cNvPr id="1" name=""/>
        <p:cNvGrpSpPr/>
        <p:nvPr/>
      </p:nvGrpSpPr>
      <p:grpSpPr>
        <a:xfrm>
          <a:off x="0" y="0"/>
          <a:ext cx="0" cy="0"/>
          <a:chOff x="0" y="0"/>
          <a:chExt cx="0" cy="0"/>
        </a:xfrm>
      </p:grpSpPr>
      <p:sp>
        <p:nvSpPr>
          <p:cNvPr id="4" name="Oval 3"/>
          <p:cNvSpPr>
            <a:spLocks noChangeAspect="1"/>
          </p:cNvSpPr>
          <p:nvPr userDrawn="1"/>
        </p:nvSpPr>
        <p:spPr>
          <a:xfrm>
            <a:off x="661190" y="0"/>
            <a:ext cx="7821620" cy="6858000"/>
          </a:xfrm>
          <a:custGeom>
            <a:avLst/>
            <a:gdLst/>
            <a:ahLst/>
            <a:cxnLst/>
            <a:rect l="l" t="t" r="r" b="b"/>
            <a:pathLst>
              <a:path w="7821620" h="6858000">
                <a:moveTo>
                  <a:pt x="2032366" y="0"/>
                </a:moveTo>
                <a:lnTo>
                  <a:pt x="5789255" y="0"/>
                </a:lnTo>
                <a:lnTo>
                  <a:pt x="5847198" y="30456"/>
                </a:lnTo>
                <a:cubicBezTo>
                  <a:pt x="7026621" y="703905"/>
                  <a:pt x="7821620" y="1973612"/>
                  <a:pt x="7821620" y="3429000"/>
                </a:cubicBezTo>
                <a:cubicBezTo>
                  <a:pt x="7821620" y="4884389"/>
                  <a:pt x="7026621" y="6154095"/>
                  <a:pt x="5847198" y="6827544"/>
                </a:cubicBezTo>
                <a:lnTo>
                  <a:pt x="5789256" y="6858000"/>
                </a:lnTo>
                <a:lnTo>
                  <a:pt x="2032366" y="6858000"/>
                </a:lnTo>
                <a:lnTo>
                  <a:pt x="1974423" y="6827544"/>
                </a:lnTo>
                <a:cubicBezTo>
                  <a:pt x="795000" y="6154095"/>
                  <a:pt x="0" y="4884389"/>
                  <a:pt x="0" y="3429000"/>
                </a:cubicBezTo>
                <a:cubicBezTo>
                  <a:pt x="0" y="1973612"/>
                  <a:pt x="795000" y="703905"/>
                  <a:pt x="1974423" y="30456"/>
                </a:cubicBezTo>
                <a:close/>
              </a:path>
            </a:pathLst>
          </a:cu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12"/>
          </p:nvPr>
        </p:nvSpPr>
        <p:spPr>
          <a:xfrm>
            <a:off x="8342011" y="6575171"/>
            <a:ext cx="320659" cy="282829"/>
          </a:xfrm>
          <a:prstGeom prst="round2SameRect">
            <a:avLst/>
          </a:prstGeom>
        </p:spPr>
        <p:txBody>
          <a:bodyPr/>
          <a:lstStyle/>
          <a:p>
            <a:fld id="{4B88A040-9ABA-7945-8CBD-EC3C51FFC5B9}" type="slidenum">
              <a:rPr lang="en-US" smtClean="0"/>
              <a:t>‹#›</a:t>
            </a:fld>
            <a:endParaRPr lang="en-US" dirty="0"/>
          </a:p>
        </p:txBody>
      </p:sp>
      <p:sp>
        <p:nvSpPr>
          <p:cNvPr id="5" name="Content Placeholder 4">
            <a:extLst>
              <a:ext uri="{FF2B5EF4-FFF2-40B4-BE49-F238E27FC236}">
                <a16:creationId xmlns:a16="http://schemas.microsoft.com/office/drawing/2014/main" id="{0F8F7E54-DECF-A846-BFF2-4F5D02390303}"/>
              </a:ext>
            </a:extLst>
          </p:cNvPr>
          <p:cNvSpPr>
            <a:spLocks noGrp="1"/>
          </p:cNvSpPr>
          <p:nvPr>
            <p:ph sz="quarter" idx="13"/>
          </p:nvPr>
        </p:nvSpPr>
        <p:spPr>
          <a:xfrm>
            <a:off x="1412875" y="1104900"/>
            <a:ext cx="6413500" cy="4606925"/>
          </a:xfrm>
          <a:prstGeom prst="rect">
            <a:avLst/>
          </a:prstGeom>
        </p:spPr>
        <p:txBody>
          <a:bodyPr anchor="ctr" anchorCtr="0"/>
          <a:lstStyle>
            <a:lvl1pPr marL="7938" indent="0" algn="ctr">
              <a:lnSpc>
                <a:spcPct val="120000"/>
              </a:lnSpc>
              <a:spcAft>
                <a:spcPts val="600"/>
              </a:spcAft>
              <a:buFontTx/>
              <a:buNone/>
              <a:tabLst/>
              <a:defRPr sz="1800"/>
            </a:lvl1pPr>
            <a:lvl2pPr marL="7938" indent="0" algn="ctr">
              <a:buFontTx/>
              <a:buNone/>
              <a:tabLst/>
              <a:defRPr sz="1800"/>
            </a:lvl2pPr>
            <a:lvl3pPr marL="7938" indent="0" algn="ctr">
              <a:buFontTx/>
              <a:buNone/>
              <a:tabLst/>
              <a:defRPr sz="1800"/>
            </a:lvl3pPr>
            <a:lvl4pPr marL="7938" indent="0" algn="ctr">
              <a:buFontTx/>
              <a:buNone/>
              <a:tabLst/>
              <a:defRPr sz="1800"/>
            </a:lvl4pPr>
            <a:lvl5pPr marL="7938" indent="0" algn="ctr">
              <a:buFontTx/>
              <a:buNone/>
              <a:tabLst/>
              <a:defRPr sz="1800"/>
            </a:lvl5pPr>
          </a:lstStyle>
          <a:p>
            <a:pPr lvl="0"/>
            <a:r>
              <a:rPr lang="en-US" dirty="0"/>
              <a:t>Click to edit Master text styles</a:t>
            </a:r>
          </a:p>
        </p:txBody>
      </p:sp>
    </p:spTree>
    <p:extLst>
      <p:ext uri="{BB962C8B-B14F-4D97-AF65-F5344CB8AC3E}">
        <p14:creationId xmlns:p14="http://schemas.microsoft.com/office/powerpoint/2010/main" val="5877747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B8C0C6"/>
        </a:solidFill>
        <a:effectLst/>
      </p:bgPr>
    </p:bg>
    <p:spTree>
      <p:nvGrpSpPr>
        <p:cNvPr id="1" name=""/>
        <p:cNvGrpSpPr/>
        <p:nvPr/>
      </p:nvGrpSpPr>
      <p:grpSpPr>
        <a:xfrm>
          <a:off x="0" y="0"/>
          <a:ext cx="0" cy="0"/>
          <a:chOff x="0" y="0"/>
          <a:chExt cx="0" cy="0"/>
        </a:xfrm>
      </p:grpSpPr>
      <p:sp>
        <p:nvSpPr>
          <p:cNvPr id="13" name="Rectangle 6"/>
          <p:cNvSpPr/>
          <p:nvPr userDrawn="1"/>
        </p:nvSpPr>
        <p:spPr>
          <a:xfrm>
            <a:off x="94270" y="0"/>
            <a:ext cx="4779834" cy="6858000"/>
          </a:xfrm>
          <a:custGeom>
            <a:avLst/>
            <a:gdLst/>
            <a:ahLst/>
            <a:cxnLst/>
            <a:rect l="l" t="t" r="r" b="b"/>
            <a:pathLst>
              <a:path w="4779834" h="6858000">
                <a:moveTo>
                  <a:pt x="0" y="0"/>
                </a:moveTo>
                <a:lnTo>
                  <a:pt x="4779834" y="0"/>
                </a:lnTo>
                <a:lnTo>
                  <a:pt x="4764749" y="195107"/>
                </a:lnTo>
                <a:cubicBezTo>
                  <a:pt x="4692031" y="1254096"/>
                  <a:pt x="4654550" y="2333446"/>
                  <a:pt x="4654550" y="3429001"/>
                </a:cubicBezTo>
                <a:cubicBezTo>
                  <a:pt x="4654550" y="4524557"/>
                  <a:pt x="4692031" y="5603906"/>
                  <a:pt x="4764749" y="6662895"/>
                </a:cubicBezTo>
                <a:lnTo>
                  <a:pt x="4779834" y="6858000"/>
                </a:lnTo>
                <a:lnTo>
                  <a:pt x="0" y="6858000"/>
                </a:lnTo>
                <a:close/>
              </a:path>
            </a:pathLst>
          </a:custGeom>
          <a:solidFill>
            <a:srgbClr val="E5E5E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p>
        </p:txBody>
      </p:sp>
      <p:sp>
        <p:nvSpPr>
          <p:cNvPr id="14" name="Rectangle 3"/>
          <p:cNvSpPr/>
          <p:nvPr userDrawn="1"/>
        </p:nvSpPr>
        <p:spPr>
          <a:xfrm>
            <a:off x="0" y="0"/>
            <a:ext cx="4583720" cy="6858000"/>
          </a:xfrm>
          <a:custGeom>
            <a:avLst/>
            <a:gdLst/>
            <a:ahLst/>
            <a:cxnLst/>
            <a:rect l="l" t="t" r="r" b="b"/>
            <a:pathLst>
              <a:path w="4489450" h="6858000">
                <a:moveTo>
                  <a:pt x="0" y="0"/>
                </a:moveTo>
                <a:lnTo>
                  <a:pt x="4364167" y="0"/>
                </a:lnTo>
                <a:lnTo>
                  <a:pt x="4379252" y="195107"/>
                </a:lnTo>
                <a:cubicBezTo>
                  <a:pt x="4451969" y="1254096"/>
                  <a:pt x="4489450" y="2333446"/>
                  <a:pt x="4489450" y="3429001"/>
                </a:cubicBezTo>
                <a:cubicBezTo>
                  <a:pt x="4489450" y="4524557"/>
                  <a:pt x="4451969" y="5603906"/>
                  <a:pt x="4379252" y="6662895"/>
                </a:cubicBezTo>
                <a:lnTo>
                  <a:pt x="4364167" y="6858000"/>
                </a:lnTo>
                <a:lnTo>
                  <a:pt x="0" y="6858000"/>
                </a:lnTo>
                <a:close/>
              </a:path>
            </a:pathLst>
          </a:cu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429053F8-F84D-F44C-A641-75C7772E58E5}"/>
              </a:ext>
            </a:extLst>
          </p:cNvPr>
          <p:cNvPicPr>
            <a:picLocks noChangeAspect="1"/>
          </p:cNvPicPr>
          <p:nvPr userDrawn="1"/>
        </p:nvPicPr>
        <p:blipFill>
          <a:blip r:embed="rId2"/>
          <a:stretch>
            <a:fillRect/>
          </a:stretch>
        </p:blipFill>
        <p:spPr>
          <a:xfrm>
            <a:off x="609146" y="6600122"/>
            <a:ext cx="2717800" cy="132080"/>
          </a:xfrm>
          <a:prstGeom prst="rect">
            <a:avLst/>
          </a:prstGeom>
        </p:spPr>
      </p:pic>
      <p:sp>
        <p:nvSpPr>
          <p:cNvPr id="17" name="Title Placeholder 1">
            <a:extLst>
              <a:ext uri="{FF2B5EF4-FFF2-40B4-BE49-F238E27FC236}">
                <a16:creationId xmlns:a16="http://schemas.microsoft.com/office/drawing/2014/main" id="{75FF9A8C-A44F-1E43-8B68-C3205E4511C8}"/>
              </a:ext>
            </a:extLst>
          </p:cNvPr>
          <p:cNvSpPr>
            <a:spLocks noGrp="1"/>
          </p:cNvSpPr>
          <p:nvPr>
            <p:ph type="title"/>
          </p:nvPr>
        </p:nvSpPr>
        <p:spPr>
          <a:xfrm>
            <a:off x="481331" y="1"/>
            <a:ext cx="3710658" cy="1401288"/>
          </a:xfrm>
          <a:prstGeom prst="rect">
            <a:avLst/>
          </a:prstGeom>
          <a:noFill/>
        </p:spPr>
        <p:txBody>
          <a:bodyPr vert="horz" lIns="91440" tIns="45720" rIns="91440" bIns="45720" rtlCol="0" anchor="ctr">
            <a:noAutofit/>
          </a:bodyPr>
          <a:lstStyle/>
          <a:p>
            <a:r>
              <a:rPr lang="en-US" dirty="0"/>
              <a:t>Click to edit master title style</a:t>
            </a:r>
          </a:p>
        </p:txBody>
      </p:sp>
      <p:sp>
        <p:nvSpPr>
          <p:cNvPr id="3" name="Content Placeholder 2">
            <a:extLst>
              <a:ext uri="{FF2B5EF4-FFF2-40B4-BE49-F238E27FC236}">
                <a16:creationId xmlns:a16="http://schemas.microsoft.com/office/drawing/2014/main" id="{52E99DCE-2C13-8848-9C32-992B697A0056}"/>
              </a:ext>
            </a:extLst>
          </p:cNvPr>
          <p:cNvSpPr>
            <a:spLocks noGrp="1"/>
          </p:cNvSpPr>
          <p:nvPr>
            <p:ph sz="quarter" idx="13"/>
          </p:nvPr>
        </p:nvSpPr>
        <p:spPr>
          <a:xfrm>
            <a:off x="481013" y="1584325"/>
            <a:ext cx="3711575" cy="48450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907647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eft picture">
    <p:bg>
      <p:bgPr>
        <a:solidFill>
          <a:schemeClr val="tx1">
            <a:lumMod val="40000"/>
            <a:lumOff val="60000"/>
          </a:schemeClr>
        </a:solidFill>
        <a:effectLst/>
      </p:bgPr>
    </p:bg>
    <p:spTree>
      <p:nvGrpSpPr>
        <p:cNvPr id="1" name=""/>
        <p:cNvGrpSpPr/>
        <p:nvPr/>
      </p:nvGrpSpPr>
      <p:grpSpPr>
        <a:xfrm>
          <a:off x="0" y="0"/>
          <a:ext cx="0" cy="0"/>
          <a:chOff x="0" y="0"/>
          <a:chExt cx="0" cy="0"/>
        </a:xfrm>
      </p:grpSpPr>
      <p:sp>
        <p:nvSpPr>
          <p:cNvPr id="11" name="Rectangle 6"/>
          <p:cNvSpPr/>
          <p:nvPr userDrawn="1"/>
        </p:nvSpPr>
        <p:spPr>
          <a:xfrm flipH="1">
            <a:off x="4364166" y="0"/>
            <a:ext cx="4779834" cy="6858000"/>
          </a:xfrm>
          <a:custGeom>
            <a:avLst/>
            <a:gdLst/>
            <a:ahLst/>
            <a:cxnLst/>
            <a:rect l="l" t="t" r="r" b="b"/>
            <a:pathLst>
              <a:path w="4779834" h="6858000">
                <a:moveTo>
                  <a:pt x="0" y="0"/>
                </a:moveTo>
                <a:lnTo>
                  <a:pt x="4779834" y="0"/>
                </a:lnTo>
                <a:lnTo>
                  <a:pt x="4764749" y="195107"/>
                </a:lnTo>
                <a:cubicBezTo>
                  <a:pt x="4692031" y="1254096"/>
                  <a:pt x="4654550" y="2333446"/>
                  <a:pt x="4654550" y="3429001"/>
                </a:cubicBezTo>
                <a:cubicBezTo>
                  <a:pt x="4654550" y="4524557"/>
                  <a:pt x="4692031" y="5603906"/>
                  <a:pt x="4764749" y="6662895"/>
                </a:cubicBezTo>
                <a:lnTo>
                  <a:pt x="4779834" y="6858000"/>
                </a:lnTo>
                <a:lnTo>
                  <a:pt x="0" y="6858000"/>
                </a:lnTo>
                <a:close/>
              </a:path>
            </a:pathLst>
          </a:custGeom>
          <a:solidFill>
            <a:srgbClr val="E5E5E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p>
        </p:txBody>
      </p:sp>
      <p:sp>
        <p:nvSpPr>
          <p:cNvPr id="12" name="Rectangle 3"/>
          <p:cNvSpPr/>
          <p:nvPr userDrawn="1"/>
        </p:nvSpPr>
        <p:spPr>
          <a:xfrm flipH="1">
            <a:off x="4654550" y="0"/>
            <a:ext cx="4489450" cy="6858000"/>
          </a:xfrm>
          <a:custGeom>
            <a:avLst/>
            <a:gdLst/>
            <a:ahLst/>
            <a:cxnLst/>
            <a:rect l="l" t="t" r="r" b="b"/>
            <a:pathLst>
              <a:path w="4489450" h="6858000">
                <a:moveTo>
                  <a:pt x="0" y="0"/>
                </a:moveTo>
                <a:lnTo>
                  <a:pt x="4364167" y="0"/>
                </a:lnTo>
                <a:lnTo>
                  <a:pt x="4379252" y="195107"/>
                </a:lnTo>
                <a:cubicBezTo>
                  <a:pt x="4451969" y="1254096"/>
                  <a:pt x="4489450" y="2333446"/>
                  <a:pt x="4489450" y="3429001"/>
                </a:cubicBezTo>
                <a:cubicBezTo>
                  <a:pt x="4489450" y="4524557"/>
                  <a:pt x="4451969" y="5603906"/>
                  <a:pt x="4379252" y="6662895"/>
                </a:cubicBezTo>
                <a:lnTo>
                  <a:pt x="4364167" y="6858000"/>
                </a:lnTo>
                <a:lnTo>
                  <a:pt x="0" y="6858000"/>
                </a:lnTo>
                <a:close/>
              </a:path>
            </a:pathLst>
          </a:cu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Content Placeholder 3">
            <a:extLst>
              <a:ext uri="{FF2B5EF4-FFF2-40B4-BE49-F238E27FC236}">
                <a16:creationId xmlns:a16="http://schemas.microsoft.com/office/drawing/2014/main" id="{99D9D2CA-ECFB-1D42-BA7A-9A0B23B05146}"/>
              </a:ext>
            </a:extLst>
          </p:cNvPr>
          <p:cNvSpPr>
            <a:spLocks noGrp="1"/>
          </p:cNvSpPr>
          <p:nvPr>
            <p:ph sz="quarter" idx="13"/>
          </p:nvPr>
        </p:nvSpPr>
        <p:spPr>
          <a:xfrm>
            <a:off x="5065713" y="1416424"/>
            <a:ext cx="3684587" cy="524435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a:extLst>
              <a:ext uri="{FF2B5EF4-FFF2-40B4-BE49-F238E27FC236}">
                <a16:creationId xmlns:a16="http://schemas.microsoft.com/office/drawing/2014/main" id="{4F98B886-8E20-3E4A-A652-91A8E7084257}"/>
              </a:ext>
            </a:extLst>
          </p:cNvPr>
          <p:cNvSpPr>
            <a:spLocks noGrp="1"/>
          </p:cNvSpPr>
          <p:nvPr>
            <p:ph type="title"/>
          </p:nvPr>
        </p:nvSpPr>
        <p:spPr>
          <a:xfrm>
            <a:off x="5065713" y="0"/>
            <a:ext cx="3684587" cy="1416423"/>
          </a:xfrm>
        </p:spPr>
        <p:txBody>
          <a:bodyPr/>
          <a:lstStyle>
            <a:lvl1pPr>
              <a:defRPr sz="2000"/>
            </a:lvl1pPr>
          </a:lstStyle>
          <a:p>
            <a:r>
              <a:rPr lang="en-US" dirty="0"/>
              <a:t>Click to edit Master title style</a:t>
            </a:r>
          </a:p>
        </p:txBody>
      </p:sp>
    </p:spTree>
    <p:extLst>
      <p:ext uri="{BB962C8B-B14F-4D97-AF65-F5344CB8AC3E}">
        <p14:creationId xmlns:p14="http://schemas.microsoft.com/office/powerpoint/2010/main" val="13082712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Left picture">
    <p:bg>
      <p:bgPr>
        <a:solidFill>
          <a:schemeClr val="accent5"/>
        </a:solidFill>
        <a:effectLst/>
      </p:bgPr>
    </p:bg>
    <p:spTree>
      <p:nvGrpSpPr>
        <p:cNvPr id="1" name=""/>
        <p:cNvGrpSpPr/>
        <p:nvPr/>
      </p:nvGrpSpPr>
      <p:grpSpPr>
        <a:xfrm>
          <a:off x="0" y="0"/>
          <a:ext cx="0" cy="0"/>
          <a:chOff x="0" y="0"/>
          <a:chExt cx="0" cy="0"/>
        </a:xfrm>
      </p:grpSpPr>
      <p:sp>
        <p:nvSpPr>
          <p:cNvPr id="11" name="Rectangle 6"/>
          <p:cNvSpPr/>
          <p:nvPr userDrawn="1"/>
        </p:nvSpPr>
        <p:spPr>
          <a:xfrm flipH="1">
            <a:off x="4364166" y="0"/>
            <a:ext cx="4779834" cy="6858000"/>
          </a:xfrm>
          <a:custGeom>
            <a:avLst/>
            <a:gdLst/>
            <a:ahLst/>
            <a:cxnLst/>
            <a:rect l="l" t="t" r="r" b="b"/>
            <a:pathLst>
              <a:path w="4779834" h="6858000">
                <a:moveTo>
                  <a:pt x="0" y="0"/>
                </a:moveTo>
                <a:lnTo>
                  <a:pt x="4779834" y="0"/>
                </a:lnTo>
                <a:lnTo>
                  <a:pt x="4764749" y="195107"/>
                </a:lnTo>
                <a:cubicBezTo>
                  <a:pt x="4692031" y="1254096"/>
                  <a:pt x="4654550" y="2333446"/>
                  <a:pt x="4654550" y="3429001"/>
                </a:cubicBezTo>
                <a:cubicBezTo>
                  <a:pt x="4654550" y="4524557"/>
                  <a:pt x="4692031" y="5603906"/>
                  <a:pt x="4764749" y="6662895"/>
                </a:cubicBezTo>
                <a:lnTo>
                  <a:pt x="4779834" y="6858000"/>
                </a:lnTo>
                <a:lnTo>
                  <a:pt x="0" y="6858000"/>
                </a:lnTo>
                <a:close/>
              </a:path>
            </a:pathLst>
          </a:custGeom>
          <a:solidFill>
            <a:srgbClr val="E5E5E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p>
        </p:txBody>
      </p:sp>
      <p:sp>
        <p:nvSpPr>
          <p:cNvPr id="12" name="Rectangle 3"/>
          <p:cNvSpPr/>
          <p:nvPr userDrawn="1"/>
        </p:nvSpPr>
        <p:spPr>
          <a:xfrm flipH="1">
            <a:off x="4654550" y="0"/>
            <a:ext cx="4489450" cy="6858000"/>
          </a:xfrm>
          <a:custGeom>
            <a:avLst/>
            <a:gdLst/>
            <a:ahLst/>
            <a:cxnLst/>
            <a:rect l="l" t="t" r="r" b="b"/>
            <a:pathLst>
              <a:path w="4489450" h="6858000">
                <a:moveTo>
                  <a:pt x="0" y="0"/>
                </a:moveTo>
                <a:lnTo>
                  <a:pt x="4364167" y="0"/>
                </a:lnTo>
                <a:lnTo>
                  <a:pt x="4379252" y="195107"/>
                </a:lnTo>
                <a:cubicBezTo>
                  <a:pt x="4451969" y="1254096"/>
                  <a:pt x="4489450" y="2333446"/>
                  <a:pt x="4489450" y="3429001"/>
                </a:cubicBezTo>
                <a:cubicBezTo>
                  <a:pt x="4489450" y="4524557"/>
                  <a:pt x="4451969" y="5603906"/>
                  <a:pt x="4379252" y="6662895"/>
                </a:cubicBezTo>
                <a:lnTo>
                  <a:pt x="4364167" y="6858000"/>
                </a:lnTo>
                <a:lnTo>
                  <a:pt x="0" y="6858000"/>
                </a:lnTo>
                <a:close/>
              </a:path>
            </a:pathLst>
          </a:cu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Content Placeholder 3">
            <a:extLst>
              <a:ext uri="{FF2B5EF4-FFF2-40B4-BE49-F238E27FC236}">
                <a16:creationId xmlns:a16="http://schemas.microsoft.com/office/drawing/2014/main" id="{99D9D2CA-ECFB-1D42-BA7A-9A0B23B05146}"/>
              </a:ext>
            </a:extLst>
          </p:cNvPr>
          <p:cNvSpPr>
            <a:spLocks noGrp="1"/>
          </p:cNvSpPr>
          <p:nvPr>
            <p:ph sz="quarter" idx="13"/>
          </p:nvPr>
        </p:nvSpPr>
        <p:spPr>
          <a:xfrm>
            <a:off x="5065713" y="420414"/>
            <a:ext cx="3684587" cy="5896303"/>
          </a:xfrm>
        </p:spPr>
        <p:txBody>
          <a:bodyPr anchor="ctr" anchorCtr="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a:extLst>
              <a:ext uri="{FF2B5EF4-FFF2-40B4-BE49-F238E27FC236}">
                <a16:creationId xmlns:a16="http://schemas.microsoft.com/office/drawing/2014/main" id="{4F98B886-8E20-3E4A-A652-91A8E7084257}"/>
              </a:ext>
            </a:extLst>
          </p:cNvPr>
          <p:cNvSpPr>
            <a:spLocks noGrp="1"/>
          </p:cNvSpPr>
          <p:nvPr>
            <p:ph type="title"/>
          </p:nvPr>
        </p:nvSpPr>
        <p:spPr>
          <a:xfrm>
            <a:off x="285879" y="420414"/>
            <a:ext cx="3684587" cy="5896303"/>
          </a:xfrm>
        </p:spPr>
        <p:txBody>
          <a:bodyPr/>
          <a:lstStyle>
            <a:lvl1pPr>
              <a:defRPr sz="2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4088654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enter content with picture">
    <p:bg>
      <p:bgPr>
        <a:solidFill>
          <a:srgbClr val="B8C0C6"/>
        </a:solidFill>
        <a:effectLst/>
      </p:bgPr>
    </p:bg>
    <p:spTree>
      <p:nvGrpSpPr>
        <p:cNvPr id="1" name=""/>
        <p:cNvGrpSpPr/>
        <p:nvPr/>
      </p:nvGrpSpPr>
      <p:grpSpPr>
        <a:xfrm>
          <a:off x="0" y="0"/>
          <a:ext cx="0" cy="0"/>
          <a:chOff x="0" y="0"/>
          <a:chExt cx="0" cy="0"/>
        </a:xfrm>
      </p:grpSpPr>
      <p:sp>
        <p:nvSpPr>
          <p:cNvPr id="20" name="Rectangle 6"/>
          <p:cNvSpPr/>
          <p:nvPr userDrawn="1"/>
        </p:nvSpPr>
        <p:spPr>
          <a:xfrm flipH="1">
            <a:off x="2111331" y="0"/>
            <a:ext cx="4921338" cy="6858000"/>
          </a:xfrm>
          <a:custGeom>
            <a:avLst/>
            <a:gdLst/>
            <a:ahLst/>
            <a:cxnLst/>
            <a:rect l="l" t="t" r="r" b="b"/>
            <a:pathLst>
              <a:path w="4921338" h="6858000">
                <a:moveTo>
                  <a:pt x="4921338" y="0"/>
                </a:moveTo>
                <a:lnTo>
                  <a:pt x="0" y="0"/>
                </a:lnTo>
                <a:lnTo>
                  <a:pt x="59003" y="777506"/>
                </a:lnTo>
                <a:cubicBezTo>
                  <a:pt x="115732" y="1650143"/>
                  <a:pt x="144748" y="2534611"/>
                  <a:pt x="144748" y="3429000"/>
                </a:cubicBezTo>
                <a:cubicBezTo>
                  <a:pt x="144748" y="4323391"/>
                  <a:pt x="115732" y="5207858"/>
                  <a:pt x="59003" y="6080495"/>
                </a:cubicBezTo>
                <a:lnTo>
                  <a:pt x="0" y="6858000"/>
                </a:lnTo>
                <a:lnTo>
                  <a:pt x="4921337" y="6858000"/>
                </a:lnTo>
                <a:lnTo>
                  <a:pt x="4862334" y="6080495"/>
                </a:lnTo>
                <a:cubicBezTo>
                  <a:pt x="4805605" y="5207858"/>
                  <a:pt x="4776589" y="4323391"/>
                  <a:pt x="4776589" y="3429000"/>
                </a:cubicBezTo>
                <a:cubicBezTo>
                  <a:pt x="4776589" y="2534611"/>
                  <a:pt x="4805605" y="1650143"/>
                  <a:pt x="4862334" y="777506"/>
                </a:cubicBezTo>
                <a:close/>
              </a:path>
            </a:pathLst>
          </a:cu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p>
        </p:txBody>
      </p:sp>
      <p:sp>
        <p:nvSpPr>
          <p:cNvPr id="2" name="Title 1"/>
          <p:cNvSpPr>
            <a:spLocks noGrp="1"/>
          </p:cNvSpPr>
          <p:nvPr>
            <p:ph type="title"/>
          </p:nvPr>
        </p:nvSpPr>
        <p:spPr>
          <a:xfrm>
            <a:off x="2352556" y="409066"/>
            <a:ext cx="4438888" cy="1787526"/>
          </a:xfrm>
          <a:prstGeom prst="rect">
            <a:avLst/>
          </a:prstGeom>
          <a:noFill/>
          <a:ln>
            <a:noFill/>
          </a:ln>
        </p:spPr>
        <p:txBody>
          <a:bodyPr anchor="ctr">
            <a:normAutofit/>
          </a:bodyPr>
          <a:lstStyle>
            <a:lvl1pPr algn="ctr">
              <a:lnSpc>
                <a:spcPct val="150000"/>
              </a:lnSpc>
              <a:defRPr sz="2400" b="0" cap="none" spc="60" baseline="0">
                <a:solidFill>
                  <a:schemeClr val="accent1"/>
                </a:solidFill>
              </a:defRPr>
            </a:lvl1pPr>
          </a:lstStyle>
          <a:p>
            <a:r>
              <a:rPr lang="en-US" dirty="0"/>
              <a:t>Click to edit Master title style</a:t>
            </a:r>
          </a:p>
        </p:txBody>
      </p:sp>
      <p:sp>
        <p:nvSpPr>
          <p:cNvPr id="4" name="Content Placeholder 3">
            <a:extLst>
              <a:ext uri="{FF2B5EF4-FFF2-40B4-BE49-F238E27FC236}">
                <a16:creationId xmlns:a16="http://schemas.microsoft.com/office/drawing/2014/main" id="{10681513-57EF-2544-B995-387F565B8D45}"/>
              </a:ext>
            </a:extLst>
          </p:cNvPr>
          <p:cNvSpPr>
            <a:spLocks noGrp="1"/>
          </p:cNvSpPr>
          <p:nvPr>
            <p:ph sz="quarter" idx="10"/>
          </p:nvPr>
        </p:nvSpPr>
        <p:spPr>
          <a:xfrm>
            <a:off x="2573338" y="2268312"/>
            <a:ext cx="3997325" cy="4356326"/>
          </a:xfrm>
        </p:spPr>
        <p:txBody>
          <a:bodyPr/>
          <a:lstStyle>
            <a:lvl1pPr algn="ctr">
              <a:buNone/>
              <a:defRPr/>
            </a:lvl1pPr>
            <a:lvl2pPr algn="ctr">
              <a:buNone/>
              <a:defRPr/>
            </a:lvl2pPr>
            <a:lvl3pPr algn="ctr">
              <a:buNone/>
              <a:defRPr/>
            </a:lvl3pPr>
            <a:lvl4pPr algn="ctr">
              <a:buNone/>
              <a:defRPr/>
            </a:lvl4pPr>
            <a:lvl5pPr algn="ctr">
              <a:buNone/>
              <a:defRPr/>
            </a:lvl5pPr>
          </a:lstStyle>
          <a:p>
            <a:pPr lvl="0"/>
            <a:r>
              <a:rPr lang="en-US" dirty="0"/>
              <a:t>Click to edit Master text styles</a:t>
            </a:r>
          </a:p>
        </p:txBody>
      </p:sp>
    </p:spTree>
    <p:extLst>
      <p:ext uri="{BB962C8B-B14F-4D97-AF65-F5344CB8AC3E}">
        <p14:creationId xmlns:p14="http://schemas.microsoft.com/office/powerpoint/2010/main" val="3336007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4"/>
          </p:nvPr>
        </p:nvSpPr>
        <p:spPr>
          <a:xfrm>
            <a:off x="6934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58B02B-5E1D-4174-80E6-B04D8B7A3368}" type="slidenum">
              <a:rPr lang="en-US" smtClean="0"/>
              <a:t>‹#›</a:t>
            </a:fld>
            <a:endParaRPr lang="en-US"/>
          </a:p>
        </p:txBody>
      </p:sp>
    </p:spTree>
    <p:extLst>
      <p:ext uri="{BB962C8B-B14F-4D97-AF65-F5344CB8AC3E}">
        <p14:creationId xmlns:p14="http://schemas.microsoft.com/office/powerpoint/2010/main" val="13891426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4" name="Title 1"/>
          <p:cNvSpPr>
            <a:spLocks noGrp="1"/>
          </p:cNvSpPr>
          <p:nvPr>
            <p:ph type="title"/>
          </p:nvPr>
        </p:nvSpPr>
        <p:spPr>
          <a:xfrm>
            <a:off x="457200" y="-50800"/>
            <a:ext cx="8229600" cy="1143000"/>
          </a:xfrm>
        </p:spPr>
        <p:txBody>
          <a:bodyPr/>
          <a:lstStyle/>
          <a:p>
            <a:r>
              <a:rPr lang="en-US"/>
              <a:t>Click to edit Master title style</a:t>
            </a:r>
            <a:endParaRPr lang="en-US" dirty="0"/>
          </a:p>
        </p:txBody>
      </p:sp>
    </p:spTree>
    <p:extLst>
      <p:ext uri="{BB962C8B-B14F-4D97-AF65-F5344CB8AC3E}">
        <p14:creationId xmlns:p14="http://schemas.microsoft.com/office/powerpoint/2010/main" val="15870529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15394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 points in circl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3059" y="484094"/>
            <a:ext cx="8183904" cy="937846"/>
          </a:xfrm>
        </p:spPr>
        <p:txBody>
          <a:bodyPr anchor="t">
            <a:noAutofit/>
          </a:bodyPr>
          <a:lstStyle>
            <a:lvl1pPr algn="ctr">
              <a:lnSpc>
                <a:spcPct val="100000"/>
              </a:lnSpc>
              <a:defRPr sz="3600" b="1"/>
            </a:lvl1pPr>
          </a:lstStyle>
          <a:p>
            <a:r>
              <a:rPr lang="en-US" dirty="0"/>
              <a:t>Slide title</a:t>
            </a:r>
          </a:p>
        </p:txBody>
      </p:sp>
      <p:sp>
        <p:nvSpPr>
          <p:cNvPr id="9" name="Slide Number Placeholder 8"/>
          <p:cNvSpPr>
            <a:spLocks noGrp="1"/>
          </p:cNvSpPr>
          <p:nvPr>
            <p:ph type="sldNum" sz="quarter" idx="12"/>
          </p:nvPr>
        </p:nvSpPr>
        <p:spPr>
          <a:xfrm>
            <a:off x="8342011" y="6575171"/>
            <a:ext cx="320659" cy="282829"/>
          </a:xfrm>
          <a:prstGeom prst="round2SameRect">
            <a:avLst/>
          </a:prstGeom>
        </p:spPr>
        <p:txBody>
          <a:bodyPr/>
          <a:lstStyle/>
          <a:p>
            <a:fld id="{4B88A040-9ABA-7945-8CBD-EC3C51FFC5B9}" type="slidenum">
              <a:rPr lang="en-US" smtClean="0"/>
              <a:t>‹#›</a:t>
            </a:fld>
            <a:endParaRPr lang="en-US" dirty="0"/>
          </a:p>
        </p:txBody>
      </p:sp>
      <p:sp>
        <p:nvSpPr>
          <p:cNvPr id="10" name="Subtitle 2"/>
          <p:cNvSpPr>
            <a:spLocks noGrp="1"/>
          </p:cNvSpPr>
          <p:nvPr>
            <p:ph type="subTitle" idx="1" hasCustomPrompt="1"/>
          </p:nvPr>
        </p:nvSpPr>
        <p:spPr>
          <a:xfrm>
            <a:off x="473059" y="1565030"/>
            <a:ext cx="8183904" cy="937847"/>
          </a:xfrm>
          <a:prstGeom prst="rect">
            <a:avLst/>
          </a:prstGeom>
        </p:spPr>
        <p:txBody>
          <a:bodyPr anchor="t" anchorCtr="0">
            <a:normAutofit/>
          </a:bodyPr>
          <a:lstStyle>
            <a:lvl1pPr marL="0" indent="0" algn="ctr">
              <a:lnSpc>
                <a:spcPct val="100000"/>
              </a:lnSpc>
              <a:buNone/>
              <a:defRPr sz="2000" b="0" cap="all" spc="6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Slide subtitle</a:t>
            </a:r>
          </a:p>
        </p:txBody>
      </p:sp>
      <p:sp>
        <p:nvSpPr>
          <p:cNvPr id="5" name="Text Placeholder 4"/>
          <p:cNvSpPr>
            <a:spLocks noGrp="1"/>
          </p:cNvSpPr>
          <p:nvPr>
            <p:ph type="body" sz="quarter" idx="13" hasCustomPrompt="1"/>
          </p:nvPr>
        </p:nvSpPr>
        <p:spPr>
          <a:xfrm>
            <a:off x="152400" y="2743200"/>
            <a:ext cx="2057400" cy="2057400"/>
          </a:xfrm>
          <a:prstGeom prst="ellipse">
            <a:avLst/>
          </a:prstGeom>
          <a:solidFill>
            <a:srgbClr val="640817"/>
          </a:solidFill>
          <a:ln>
            <a:noFill/>
          </a:ln>
        </p:spPr>
        <p:txBody>
          <a:bodyPr lIns="0" tIns="182880" rIns="0" bIns="182880" anchor="ctr">
            <a:noAutofit/>
          </a:bodyPr>
          <a:lstStyle>
            <a:lvl1pPr marL="9525" indent="0" algn="ctr">
              <a:lnSpc>
                <a:spcPct val="120000"/>
              </a:lnSpc>
              <a:buNone/>
              <a:tabLst/>
              <a:defRPr sz="1400" b="0" cap="none">
                <a:solidFill>
                  <a:srgbClr val="FFFFFF"/>
                </a:solidFill>
              </a:defRPr>
            </a:lvl1pPr>
            <a:lvl2pPr marL="58738" indent="0" algn="ctr">
              <a:buNone/>
              <a:defRPr/>
            </a:lvl2pPr>
            <a:lvl3pPr marL="287337" indent="0" algn="ctr">
              <a:buNone/>
              <a:defRPr/>
            </a:lvl3pPr>
            <a:lvl4pPr marL="457200" indent="0" algn="ctr">
              <a:buNone/>
              <a:defRPr/>
            </a:lvl4pPr>
            <a:lvl5pPr marL="635000" indent="0" algn="ctr">
              <a:buNone/>
              <a:defRPr/>
            </a:lvl5pPr>
          </a:lstStyle>
          <a:p>
            <a:pPr lvl="0"/>
            <a:r>
              <a:rPr lang="en-US" dirty="0"/>
              <a:t>Detail</a:t>
            </a:r>
          </a:p>
        </p:txBody>
      </p:sp>
      <p:sp>
        <p:nvSpPr>
          <p:cNvPr id="7" name="Text Placeholder 6"/>
          <p:cNvSpPr>
            <a:spLocks noGrp="1"/>
          </p:cNvSpPr>
          <p:nvPr>
            <p:ph type="body" sz="quarter" idx="14" hasCustomPrompt="1"/>
          </p:nvPr>
        </p:nvSpPr>
        <p:spPr>
          <a:xfrm>
            <a:off x="152400" y="4948518"/>
            <a:ext cx="2057400" cy="1273720"/>
          </a:xfrm>
          <a:prstGeom prst="rect">
            <a:avLst/>
          </a:prstGeom>
        </p:spPr>
        <p:txBody>
          <a:bodyPr>
            <a:noAutofit/>
          </a:bodyPr>
          <a:lstStyle>
            <a:lvl1pPr algn="l">
              <a:defRPr sz="1000" b="1" i="0" cap="all" spc="50" baseline="0">
                <a:solidFill>
                  <a:srgbClr val="54585A"/>
                </a:solidFill>
              </a:defRPr>
            </a:lvl1pPr>
            <a:lvl2pPr algn="ctr">
              <a:defRPr/>
            </a:lvl2pPr>
            <a:lvl3pPr algn="ctr">
              <a:defRPr/>
            </a:lvl3pPr>
            <a:lvl4pPr algn="ctr">
              <a:defRPr/>
            </a:lvl4pPr>
            <a:lvl5pPr algn="ctr">
              <a:defRPr/>
            </a:lvl5pPr>
          </a:lstStyle>
          <a:p>
            <a:pPr lvl="0"/>
            <a:r>
              <a:rPr lang="en-US" dirty="0"/>
              <a:t>key message</a:t>
            </a:r>
          </a:p>
        </p:txBody>
      </p:sp>
      <p:sp>
        <p:nvSpPr>
          <p:cNvPr id="35" name="Text Placeholder 4"/>
          <p:cNvSpPr>
            <a:spLocks noGrp="1"/>
          </p:cNvSpPr>
          <p:nvPr>
            <p:ph type="body" sz="quarter" idx="15" hasCustomPrompt="1"/>
          </p:nvPr>
        </p:nvSpPr>
        <p:spPr>
          <a:xfrm>
            <a:off x="2413368" y="2743200"/>
            <a:ext cx="2057400" cy="2057400"/>
          </a:xfrm>
          <a:prstGeom prst="ellipse">
            <a:avLst/>
          </a:prstGeom>
          <a:solidFill>
            <a:srgbClr val="888B8D"/>
          </a:solidFill>
          <a:ln>
            <a:noFill/>
          </a:ln>
        </p:spPr>
        <p:txBody>
          <a:bodyPr lIns="0" tIns="182880" rIns="0" bIns="182880" anchor="ctr">
            <a:noAutofit/>
          </a:bodyPr>
          <a:lstStyle>
            <a:lvl1pPr marL="9525" indent="0" algn="ctr">
              <a:lnSpc>
                <a:spcPct val="120000"/>
              </a:lnSpc>
              <a:buNone/>
              <a:tabLst/>
              <a:defRPr sz="1400" b="0" cap="none">
                <a:solidFill>
                  <a:srgbClr val="FFFFFF"/>
                </a:solidFill>
              </a:defRPr>
            </a:lvl1pPr>
            <a:lvl2pPr marL="58738" indent="0" algn="ctr">
              <a:buNone/>
              <a:defRPr/>
            </a:lvl2pPr>
            <a:lvl3pPr marL="287337" indent="0" algn="ctr">
              <a:buNone/>
              <a:defRPr/>
            </a:lvl3pPr>
            <a:lvl4pPr marL="457200" indent="0" algn="ctr">
              <a:buNone/>
              <a:defRPr/>
            </a:lvl4pPr>
            <a:lvl5pPr marL="635000" indent="0" algn="ctr">
              <a:buNone/>
              <a:defRPr/>
            </a:lvl5pPr>
          </a:lstStyle>
          <a:p>
            <a:pPr lvl="0"/>
            <a:r>
              <a:rPr lang="en-US" dirty="0"/>
              <a:t>Detail</a:t>
            </a:r>
          </a:p>
        </p:txBody>
      </p:sp>
      <p:sp>
        <p:nvSpPr>
          <p:cNvPr id="36" name="Text Placeholder 6"/>
          <p:cNvSpPr>
            <a:spLocks noGrp="1"/>
          </p:cNvSpPr>
          <p:nvPr>
            <p:ph type="body" sz="quarter" idx="16" hasCustomPrompt="1"/>
          </p:nvPr>
        </p:nvSpPr>
        <p:spPr>
          <a:xfrm>
            <a:off x="2413368" y="4948518"/>
            <a:ext cx="2057400" cy="1273720"/>
          </a:xfrm>
          <a:prstGeom prst="rect">
            <a:avLst/>
          </a:prstGeom>
        </p:spPr>
        <p:txBody>
          <a:bodyPr>
            <a:noAutofit/>
          </a:bodyPr>
          <a:lstStyle>
            <a:lvl1pPr algn="l">
              <a:defRPr sz="1000" b="1" i="0" cap="all" spc="50" baseline="0">
                <a:solidFill>
                  <a:srgbClr val="54585A"/>
                </a:solidFill>
              </a:defRPr>
            </a:lvl1pPr>
            <a:lvl2pPr algn="ctr">
              <a:defRPr/>
            </a:lvl2pPr>
            <a:lvl3pPr algn="ctr">
              <a:defRPr/>
            </a:lvl3pPr>
            <a:lvl4pPr algn="ctr">
              <a:defRPr/>
            </a:lvl4pPr>
            <a:lvl5pPr algn="ctr">
              <a:defRPr/>
            </a:lvl5pPr>
          </a:lstStyle>
          <a:p>
            <a:pPr lvl="0"/>
            <a:r>
              <a:rPr lang="en-US" dirty="0"/>
              <a:t>Key message</a:t>
            </a:r>
          </a:p>
        </p:txBody>
      </p:sp>
      <p:sp>
        <p:nvSpPr>
          <p:cNvPr id="37" name="Text Placeholder 4"/>
          <p:cNvSpPr>
            <a:spLocks noGrp="1"/>
          </p:cNvSpPr>
          <p:nvPr>
            <p:ph type="body" sz="quarter" idx="17" hasCustomPrompt="1"/>
          </p:nvPr>
        </p:nvSpPr>
        <p:spPr>
          <a:xfrm>
            <a:off x="4674336" y="2743200"/>
            <a:ext cx="2057400" cy="2057400"/>
          </a:xfrm>
          <a:prstGeom prst="ellipse">
            <a:avLst/>
          </a:prstGeom>
          <a:solidFill>
            <a:srgbClr val="C8102E"/>
          </a:solidFill>
          <a:ln>
            <a:noFill/>
          </a:ln>
        </p:spPr>
        <p:txBody>
          <a:bodyPr lIns="0" tIns="182880" rIns="0" bIns="182880" anchor="ctr">
            <a:noAutofit/>
          </a:bodyPr>
          <a:lstStyle>
            <a:lvl1pPr marL="9525" indent="0" algn="ctr">
              <a:lnSpc>
                <a:spcPct val="120000"/>
              </a:lnSpc>
              <a:buNone/>
              <a:tabLst/>
              <a:defRPr sz="1400" b="0" cap="none">
                <a:solidFill>
                  <a:srgbClr val="FFFFFF"/>
                </a:solidFill>
              </a:defRPr>
            </a:lvl1pPr>
            <a:lvl2pPr marL="58738" indent="0" algn="ctr">
              <a:buNone/>
              <a:defRPr/>
            </a:lvl2pPr>
            <a:lvl3pPr marL="287337" indent="0" algn="ctr">
              <a:buNone/>
              <a:defRPr/>
            </a:lvl3pPr>
            <a:lvl4pPr marL="457200" indent="0" algn="ctr">
              <a:buNone/>
              <a:defRPr/>
            </a:lvl4pPr>
            <a:lvl5pPr marL="635000" indent="0" algn="ctr">
              <a:buNone/>
              <a:defRPr/>
            </a:lvl5pPr>
          </a:lstStyle>
          <a:p>
            <a:pPr lvl="0"/>
            <a:r>
              <a:rPr lang="en-US" dirty="0"/>
              <a:t>Detail</a:t>
            </a:r>
          </a:p>
        </p:txBody>
      </p:sp>
      <p:sp>
        <p:nvSpPr>
          <p:cNvPr id="38" name="Text Placeholder 6"/>
          <p:cNvSpPr>
            <a:spLocks noGrp="1"/>
          </p:cNvSpPr>
          <p:nvPr>
            <p:ph type="body" sz="quarter" idx="18" hasCustomPrompt="1"/>
          </p:nvPr>
        </p:nvSpPr>
        <p:spPr>
          <a:xfrm>
            <a:off x="4674336" y="4948518"/>
            <a:ext cx="2057400" cy="1273720"/>
          </a:xfrm>
          <a:prstGeom prst="rect">
            <a:avLst/>
          </a:prstGeom>
        </p:spPr>
        <p:txBody>
          <a:bodyPr>
            <a:noAutofit/>
          </a:bodyPr>
          <a:lstStyle>
            <a:lvl1pPr algn="l">
              <a:defRPr sz="1000" b="1" i="0" cap="all" spc="50" baseline="0">
                <a:solidFill>
                  <a:srgbClr val="54585A"/>
                </a:solidFill>
              </a:defRPr>
            </a:lvl1pPr>
            <a:lvl2pPr algn="ctr">
              <a:defRPr/>
            </a:lvl2pPr>
            <a:lvl3pPr algn="ctr">
              <a:defRPr/>
            </a:lvl3pPr>
            <a:lvl4pPr algn="ctr">
              <a:defRPr/>
            </a:lvl4pPr>
            <a:lvl5pPr algn="ctr">
              <a:defRPr/>
            </a:lvl5pPr>
          </a:lstStyle>
          <a:p>
            <a:pPr lvl="0"/>
            <a:r>
              <a:rPr lang="en-US" dirty="0"/>
              <a:t>Key message</a:t>
            </a:r>
          </a:p>
        </p:txBody>
      </p:sp>
      <p:sp>
        <p:nvSpPr>
          <p:cNvPr id="40" name="Text Placeholder 4"/>
          <p:cNvSpPr>
            <a:spLocks noGrp="1"/>
          </p:cNvSpPr>
          <p:nvPr>
            <p:ph type="body" sz="quarter" idx="19" hasCustomPrompt="1"/>
          </p:nvPr>
        </p:nvSpPr>
        <p:spPr>
          <a:xfrm>
            <a:off x="6935304" y="2743200"/>
            <a:ext cx="2057400" cy="2057400"/>
          </a:xfrm>
          <a:prstGeom prst="ellipse">
            <a:avLst/>
          </a:prstGeom>
          <a:solidFill>
            <a:srgbClr val="54585A"/>
          </a:solidFill>
          <a:ln>
            <a:noFill/>
          </a:ln>
        </p:spPr>
        <p:txBody>
          <a:bodyPr lIns="0" tIns="182880" rIns="0" bIns="182880" anchor="ctr">
            <a:noAutofit/>
          </a:bodyPr>
          <a:lstStyle>
            <a:lvl1pPr marL="9525" indent="0" algn="ctr">
              <a:lnSpc>
                <a:spcPct val="120000"/>
              </a:lnSpc>
              <a:buNone/>
              <a:tabLst/>
              <a:defRPr sz="1400" b="0" cap="none">
                <a:solidFill>
                  <a:srgbClr val="FFFFFF"/>
                </a:solidFill>
              </a:defRPr>
            </a:lvl1pPr>
            <a:lvl2pPr marL="58738" indent="0" algn="ctr">
              <a:buNone/>
              <a:defRPr/>
            </a:lvl2pPr>
            <a:lvl3pPr marL="287337" indent="0" algn="ctr">
              <a:buNone/>
              <a:defRPr/>
            </a:lvl3pPr>
            <a:lvl4pPr marL="457200" indent="0" algn="ctr">
              <a:buNone/>
              <a:defRPr/>
            </a:lvl4pPr>
            <a:lvl5pPr marL="635000" indent="0" algn="ctr">
              <a:buNone/>
              <a:defRPr/>
            </a:lvl5pPr>
          </a:lstStyle>
          <a:p>
            <a:pPr lvl="0"/>
            <a:r>
              <a:rPr lang="en-US" dirty="0"/>
              <a:t>Detail</a:t>
            </a:r>
          </a:p>
        </p:txBody>
      </p:sp>
      <p:sp>
        <p:nvSpPr>
          <p:cNvPr id="44" name="Text Placeholder 6"/>
          <p:cNvSpPr>
            <a:spLocks noGrp="1"/>
          </p:cNvSpPr>
          <p:nvPr>
            <p:ph type="body" sz="quarter" idx="20" hasCustomPrompt="1"/>
          </p:nvPr>
        </p:nvSpPr>
        <p:spPr>
          <a:xfrm>
            <a:off x="6935304" y="4948518"/>
            <a:ext cx="2057400" cy="1273720"/>
          </a:xfrm>
          <a:prstGeom prst="rect">
            <a:avLst/>
          </a:prstGeom>
        </p:spPr>
        <p:txBody>
          <a:bodyPr>
            <a:noAutofit/>
          </a:bodyPr>
          <a:lstStyle>
            <a:lvl1pPr algn="l">
              <a:defRPr sz="1000" b="1" i="0" cap="all" spc="50" baseline="0">
                <a:solidFill>
                  <a:srgbClr val="54585A"/>
                </a:solidFill>
              </a:defRPr>
            </a:lvl1pPr>
            <a:lvl2pPr algn="ctr">
              <a:defRPr/>
            </a:lvl2pPr>
            <a:lvl3pPr algn="ctr">
              <a:defRPr/>
            </a:lvl3pPr>
            <a:lvl4pPr algn="ctr">
              <a:defRPr/>
            </a:lvl4pPr>
            <a:lvl5pPr algn="ctr">
              <a:defRPr/>
            </a:lvl5pPr>
          </a:lstStyle>
          <a:p>
            <a:pPr lvl="0"/>
            <a:r>
              <a:rPr lang="en-US" dirty="0"/>
              <a:t>Key message</a:t>
            </a:r>
          </a:p>
        </p:txBody>
      </p:sp>
    </p:spTree>
    <p:extLst>
      <p:ext uri="{BB962C8B-B14F-4D97-AF65-F5344CB8AC3E}">
        <p14:creationId xmlns:p14="http://schemas.microsoft.com/office/powerpoint/2010/main" val="4068116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100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grpId="0" nodeType="withEffect">
                                  <p:stCondLst>
                                    <p:cond delay="100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500"/>
                                        <p:tgtEl>
                                          <p:spTgt spid="36"/>
                                        </p:tgtEl>
                                      </p:cBhvr>
                                    </p:animEffect>
                                  </p:childTnLst>
                                </p:cTn>
                              </p:par>
                              <p:par>
                                <p:cTn id="21" presetID="10" presetClass="entr" presetSubtype="0" fill="hold" grpId="0" nodeType="withEffect">
                                  <p:stCondLst>
                                    <p:cond delay="1000"/>
                                  </p:stCondLst>
                                  <p:childTnLst>
                                    <p:set>
                                      <p:cBhvr>
                                        <p:cTn id="22" dur="1" fill="hold">
                                          <p:stCondLst>
                                            <p:cond delay="0"/>
                                          </p:stCondLst>
                                        </p:cTn>
                                        <p:tgtEl>
                                          <p:spTgt spid="38"/>
                                        </p:tgtEl>
                                        <p:attrNameLst>
                                          <p:attrName>style.visibility</p:attrName>
                                        </p:attrNameLst>
                                      </p:cBhvr>
                                      <p:to>
                                        <p:strVal val="visible"/>
                                      </p:to>
                                    </p:set>
                                    <p:animEffect transition="in" filter="fade">
                                      <p:cBhvr>
                                        <p:cTn id="23" dur="500"/>
                                        <p:tgtEl>
                                          <p:spTgt spid="38"/>
                                        </p:tgtEl>
                                      </p:cBhvr>
                                    </p:animEffect>
                                  </p:childTnLst>
                                </p:cTn>
                              </p:par>
                              <p:par>
                                <p:cTn id="24" presetID="10" presetClass="entr" presetSubtype="0" fill="hold" grpId="0" nodeType="withEffect">
                                  <p:stCondLst>
                                    <p:cond delay="100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tmplLst>
          <p:tmpl>
            <p:tnLst>
              <p:par>
                <p:cTn presetID="47" presetClass="entr" presetSubtype="0" fill="hold" nodeType="withEffect" nodePh="1">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1000"/>
                        <p:tgtEl>
                          <p:spTgt spid="10"/>
                        </p:tgtEl>
                      </p:cBhvr>
                    </p:animEffect>
                    <p:anim calcmode="lin" valueType="num">
                      <p:cBhvr>
                        <p:cTn dur="1000" fill="hold"/>
                        <p:tgtEl>
                          <p:spTgt spid="10"/>
                        </p:tgtEl>
                        <p:attrNameLst>
                          <p:attrName>ppt_x</p:attrName>
                        </p:attrNameLst>
                      </p:cBhvr>
                      <p:tavLst>
                        <p:tav tm="0">
                          <p:val>
                            <p:strVal val="#ppt_x"/>
                          </p:val>
                        </p:tav>
                        <p:tav tm="100000">
                          <p:val>
                            <p:strVal val="#ppt_x"/>
                          </p:val>
                        </p:tav>
                      </p:tavLst>
                    </p:anim>
                    <p:anim calcmode="lin" valueType="num">
                      <p:cBhvr>
                        <p:cTn dur="1000" fill="hold"/>
                        <p:tgtEl>
                          <p:spTgt spid="10"/>
                        </p:tgtEl>
                        <p:attrNameLst>
                          <p:attrName>ppt_y</p:attrName>
                        </p:attrNameLst>
                      </p:cBhvr>
                      <p:tavLst>
                        <p:tav tm="0">
                          <p:val>
                            <p:strVal val="#ppt_y-.1"/>
                          </p:val>
                        </p:tav>
                        <p:tav tm="100000">
                          <p:val>
                            <p:strVal val="#ppt_y"/>
                          </p:val>
                        </p:tav>
                      </p:tavLst>
                    </p:anim>
                  </p:childTnLst>
                </p:cTn>
              </p:par>
            </p:tnLst>
          </p:tmpl>
        </p:tmplLst>
      </p:bldP>
      <p:bldP spid="7" grpId="0">
        <p:tmplLst>
          <p:tmpl>
            <p:tnLst>
              <p:par>
                <p:cTn presetID="10" presetClass="entr" presetSubtype="0" fill="hold" nodeType="withEffect">
                  <p:stCondLst>
                    <p:cond delay="100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36" grpId="0">
        <p:tmplLst>
          <p:tmpl>
            <p:tnLst>
              <p:par>
                <p:cTn presetID="10" presetClass="entr" presetSubtype="0" fill="hold" nodeType="withEffect">
                  <p:stCondLst>
                    <p:cond delay="100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Lst>
      </p:bldP>
      <p:bldP spid="38" grpId="0">
        <p:tmplLst>
          <p:tmpl>
            <p:tnLst>
              <p:par>
                <p:cTn presetID="10" presetClass="entr" presetSubtype="0" fill="hold" nodeType="withEffect">
                  <p:stCondLst>
                    <p:cond delay="1000"/>
                  </p:stCondLst>
                  <p:childTnLst>
                    <p:set>
                      <p:cBhvr>
                        <p:cTn dur="1" fill="hold">
                          <p:stCondLst>
                            <p:cond delay="0"/>
                          </p:stCondLst>
                        </p:cTn>
                        <p:tgtEl>
                          <p:spTgt spid="38"/>
                        </p:tgtEl>
                        <p:attrNameLst>
                          <p:attrName>style.visibility</p:attrName>
                        </p:attrNameLst>
                      </p:cBhvr>
                      <p:to>
                        <p:strVal val="visible"/>
                      </p:to>
                    </p:set>
                    <p:animEffect transition="in" filter="fade">
                      <p:cBhvr>
                        <p:cTn dur="500"/>
                        <p:tgtEl>
                          <p:spTgt spid="38"/>
                        </p:tgtEl>
                      </p:cBhvr>
                    </p:animEffect>
                  </p:childTnLst>
                </p:cTn>
              </p:par>
            </p:tnLst>
          </p:tmpl>
        </p:tmplLst>
      </p:bldP>
      <p:bldP spid="44" grpId="0">
        <p:tmplLst>
          <p:tmpl>
            <p:tnLst>
              <p:par>
                <p:cTn presetID="10" presetClass="entr" presetSubtype="0" fill="hold" nodeType="withEffect">
                  <p:stCondLst>
                    <p:cond delay="1000"/>
                  </p:stCondLst>
                  <p:childTnLst>
                    <p:set>
                      <p:cBhvr>
                        <p:cTn dur="1" fill="hold">
                          <p:stCondLst>
                            <p:cond delay="0"/>
                          </p:stCondLst>
                        </p:cTn>
                        <p:tgtEl>
                          <p:spTgt spid="44"/>
                        </p:tgtEl>
                        <p:attrNameLst>
                          <p:attrName>style.visibility</p:attrName>
                        </p:attrNameLst>
                      </p:cBhvr>
                      <p:to>
                        <p:strVal val="visible"/>
                      </p:to>
                    </p:set>
                    <p:animEffect transition="in" filter="fade">
                      <p:cBhvr>
                        <p:cTn dur="500"/>
                        <p:tgtEl>
                          <p:spTgt spid="44"/>
                        </p:tgtEl>
                      </p:cBhvr>
                    </p:animEffect>
                  </p:childTnLst>
                </p:cTn>
              </p:par>
            </p:tnLst>
          </p:tmpl>
        </p:tmplLst>
      </p:bldP>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8518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4133" y="482600"/>
            <a:ext cx="2802467" cy="5739638"/>
          </a:xfrm>
          <a:noFill/>
        </p:spPr>
        <p:txBody>
          <a:bodyPr vert="horz" lIns="91440" tIns="45720" rIns="91440" bIns="45720" rtlCol="0" anchor="ctr">
            <a:normAutofit/>
          </a:bodyPr>
          <a:lstStyle>
            <a:lvl1pPr>
              <a:defRPr lang="en-US" sz="2400" dirty="0">
                <a:solidFill>
                  <a:srgbClr val="C8102E"/>
                </a:solidFill>
              </a:defRPr>
            </a:lvl1pPr>
          </a:lstStyle>
          <a:p>
            <a:pPr marL="0" lvl="0"/>
            <a:r>
              <a:rPr lang="en-US" dirty="0"/>
              <a:t>Slide </a:t>
            </a:r>
            <a:br>
              <a:rPr lang="en-US" dirty="0"/>
            </a:br>
            <a:r>
              <a:rPr lang="en-US" dirty="0"/>
              <a:t>title</a:t>
            </a:r>
          </a:p>
        </p:txBody>
      </p:sp>
      <p:sp>
        <p:nvSpPr>
          <p:cNvPr id="9" name="Slide Number Placeholder 8"/>
          <p:cNvSpPr>
            <a:spLocks noGrp="1"/>
          </p:cNvSpPr>
          <p:nvPr>
            <p:ph type="sldNum" sz="quarter" idx="12"/>
          </p:nvPr>
        </p:nvSpPr>
        <p:spPr>
          <a:xfrm>
            <a:off x="8342011" y="6575171"/>
            <a:ext cx="320659" cy="282829"/>
          </a:xfrm>
          <a:prstGeom prst="round2SameRect">
            <a:avLst/>
          </a:prstGeom>
        </p:spPr>
        <p:txBody>
          <a:bodyPr/>
          <a:lstStyle/>
          <a:p>
            <a:fld id="{4B88A040-9ABA-7945-8CBD-EC3C51FFC5B9}" type="slidenum">
              <a:rPr lang="en-US" smtClean="0"/>
              <a:t>‹#›</a:t>
            </a:fld>
            <a:endParaRPr lang="en-US" dirty="0"/>
          </a:p>
        </p:txBody>
      </p:sp>
      <p:sp>
        <p:nvSpPr>
          <p:cNvPr id="42" name="Content Placeholder 5"/>
          <p:cNvSpPr>
            <a:spLocks noGrp="1"/>
          </p:cNvSpPr>
          <p:nvPr>
            <p:ph sz="quarter" idx="4"/>
          </p:nvPr>
        </p:nvSpPr>
        <p:spPr>
          <a:xfrm>
            <a:off x="3429000" y="482600"/>
            <a:ext cx="5232400" cy="5739638"/>
          </a:xfrm>
          <a:prstGeom prst="rect">
            <a:avLst/>
          </a:prstGeom>
        </p:spPr>
        <p:txBody>
          <a:bodyPr anchor="ctr">
            <a:normAutofit/>
          </a:bodyPr>
          <a:lstStyle>
            <a:lvl1pPr>
              <a:buNone/>
              <a:defRPr sz="1000"/>
            </a:lvl1pPr>
            <a:lvl2pPr marL="58738" indent="0">
              <a:buNone/>
              <a:defRPr sz="1100"/>
            </a:lvl2pPr>
            <a:lvl3pPr marL="287337" indent="0">
              <a:buNone/>
              <a:defRPr sz="1050"/>
            </a:lvl3pPr>
            <a:lvl4pPr marL="457200" indent="0">
              <a:buNone/>
              <a:defRPr sz="1000"/>
            </a:lvl4pPr>
            <a:lvl5pPr marL="635000" indent="0">
              <a:buNone/>
              <a:defRPr sz="1000"/>
            </a:lvl5pPr>
            <a:lvl6pPr>
              <a:defRPr sz="1600"/>
            </a:lvl6pPr>
            <a:lvl7pPr>
              <a:defRPr sz="1600"/>
            </a:lvl7pPr>
            <a:lvl8pPr>
              <a:defRPr sz="1600"/>
            </a:lvl8pPr>
            <a:lvl9pPr>
              <a:defRPr sz="1600"/>
            </a:lvl9pPr>
          </a:lstStyle>
          <a:p>
            <a:pPr lvl="0"/>
            <a:r>
              <a:rPr lang="en-US" dirty="0"/>
              <a:t>Click to edit Master text styles</a:t>
            </a:r>
          </a:p>
        </p:txBody>
      </p:sp>
    </p:spTree>
    <p:extLst>
      <p:ext uri="{BB962C8B-B14F-4D97-AF65-F5344CB8AC3E}">
        <p14:creationId xmlns:p14="http://schemas.microsoft.com/office/powerpoint/2010/main" val="1046501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0-#ppt_w/2"/>
                                          </p:val>
                                        </p:tav>
                                        <p:tav tm="100000">
                                          <p:val>
                                            <p:strVal val="#ppt_x"/>
                                          </p:val>
                                        </p:tav>
                                      </p:tavLst>
                                    </p:anim>
                                    <p:anim calcmode="lin" valueType="num">
                                      <p:cBhvr additive="base">
                                        <p:cTn id="8" dur="1500" fill="hold"/>
                                        <p:tgtEl>
                                          <p:spTgt spid="2"/>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150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2" grpId="0">
        <p:tmplLst>
          <p:tmpl>
            <p:tnLst>
              <p:par>
                <p:cTn presetID="10" presetClass="entr" presetSubtype="0" fill="hold" nodeType="withEffect">
                  <p:stCondLst>
                    <p:cond delay="1500"/>
                  </p:stCondLst>
                  <p:childTnLst>
                    <p:set>
                      <p:cBhvr>
                        <p:cTn dur="1" fill="hold">
                          <p:stCondLst>
                            <p:cond delay="0"/>
                          </p:stCondLst>
                        </p:cTn>
                        <p:tgtEl>
                          <p:spTgt spid="42"/>
                        </p:tgtEl>
                        <p:attrNameLst>
                          <p:attrName>style.visibility</p:attrName>
                        </p:attrNameLst>
                      </p:cBhvr>
                      <p:to>
                        <p:strVal val="visible"/>
                      </p:to>
                    </p:set>
                    <p:animEffect transition="in" filter="fade">
                      <p:cBhvr>
                        <p:cTn dur="500"/>
                        <p:tgtEl>
                          <p:spTgt spid="42"/>
                        </p:tgtEl>
                      </p:cBhvr>
                    </p:animEffect>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4133" y="482600"/>
            <a:ext cx="3107267" cy="5739638"/>
          </a:xfrm>
          <a:noFill/>
        </p:spPr>
        <p:txBody>
          <a:bodyPr vert="horz" lIns="91440" tIns="45720" rIns="91440" bIns="45720" rtlCol="0" anchor="ctr">
            <a:normAutofit/>
          </a:bodyPr>
          <a:lstStyle>
            <a:lvl1pPr>
              <a:defRPr lang="en-US" sz="2400" dirty="0">
                <a:solidFill>
                  <a:srgbClr val="C8102E"/>
                </a:solidFill>
              </a:defRPr>
            </a:lvl1pPr>
          </a:lstStyle>
          <a:p>
            <a:pPr marL="0" lvl="0"/>
            <a:r>
              <a:rPr lang="en-US" dirty="0"/>
              <a:t>Slide </a:t>
            </a:r>
            <a:br>
              <a:rPr lang="en-US" dirty="0"/>
            </a:br>
            <a:r>
              <a:rPr lang="en-US" dirty="0"/>
              <a:t>title</a:t>
            </a:r>
          </a:p>
        </p:txBody>
      </p:sp>
      <p:sp>
        <p:nvSpPr>
          <p:cNvPr id="9" name="Slide Number Placeholder 8"/>
          <p:cNvSpPr>
            <a:spLocks noGrp="1"/>
          </p:cNvSpPr>
          <p:nvPr>
            <p:ph type="sldNum" sz="quarter" idx="12"/>
          </p:nvPr>
        </p:nvSpPr>
        <p:spPr>
          <a:xfrm>
            <a:off x="8342011" y="6575171"/>
            <a:ext cx="320659" cy="282829"/>
          </a:xfrm>
          <a:prstGeom prst="round2SameRect">
            <a:avLst/>
          </a:prstGeom>
        </p:spPr>
        <p:txBody>
          <a:bodyPr/>
          <a:lstStyle/>
          <a:p>
            <a:fld id="{4B88A040-9ABA-7945-8CBD-EC3C51FFC5B9}" type="slidenum">
              <a:rPr lang="en-US" smtClean="0"/>
              <a:t>‹#›</a:t>
            </a:fld>
            <a:endParaRPr lang="en-US" dirty="0"/>
          </a:p>
        </p:txBody>
      </p:sp>
      <p:sp>
        <p:nvSpPr>
          <p:cNvPr id="41" name="Text Placeholder 4"/>
          <p:cNvSpPr>
            <a:spLocks noGrp="1"/>
          </p:cNvSpPr>
          <p:nvPr>
            <p:ph type="body" sz="quarter" idx="3" hasCustomPrompt="1"/>
          </p:nvPr>
        </p:nvSpPr>
        <p:spPr>
          <a:xfrm>
            <a:off x="4061012" y="914400"/>
            <a:ext cx="4611274" cy="422274"/>
          </a:xfrm>
          <a:prstGeom prst="rect">
            <a:avLst/>
          </a:prstGeom>
        </p:spPr>
        <p:txBody>
          <a:bodyPr anchor="t">
            <a:noAutofit/>
          </a:bodyPr>
          <a:lstStyle>
            <a:lvl1pPr marL="0" indent="0">
              <a:lnSpc>
                <a:spcPct val="120000"/>
              </a:lnSpc>
              <a:buNone/>
              <a:defRPr sz="1000" b="0" cap="all" spc="100">
                <a:solidFill>
                  <a:srgbClr val="C8102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a:t>
            </a:r>
            <a:br>
              <a:rPr lang="en-US" dirty="0"/>
            </a:br>
            <a:r>
              <a:rPr lang="en-US" dirty="0"/>
              <a:t>text styles</a:t>
            </a:r>
          </a:p>
        </p:txBody>
      </p:sp>
      <p:sp>
        <p:nvSpPr>
          <p:cNvPr id="42" name="Content Placeholder 5"/>
          <p:cNvSpPr>
            <a:spLocks noGrp="1"/>
          </p:cNvSpPr>
          <p:nvPr>
            <p:ph sz="quarter" idx="4"/>
          </p:nvPr>
        </p:nvSpPr>
        <p:spPr>
          <a:xfrm>
            <a:off x="4061012" y="1336674"/>
            <a:ext cx="4611274" cy="949325"/>
          </a:xfrm>
          <a:prstGeom prst="rect">
            <a:avLst/>
          </a:prstGeom>
        </p:spPr>
        <p:txBody>
          <a:bodyPr>
            <a:normAutofit/>
          </a:bodyPr>
          <a:lstStyle>
            <a:lvl1pPr>
              <a:lnSpc>
                <a:spcPct val="120000"/>
              </a:lnSpc>
              <a:spcAft>
                <a:spcPts val="600"/>
              </a:spcAft>
              <a:buNone/>
              <a:defRPr sz="1000"/>
            </a:lvl1pPr>
            <a:lvl2pPr marL="58738" indent="0">
              <a:buNone/>
              <a:defRPr sz="1100"/>
            </a:lvl2pPr>
            <a:lvl3pPr marL="287337" indent="0">
              <a:buNone/>
              <a:defRPr sz="1050"/>
            </a:lvl3pPr>
            <a:lvl4pPr marL="457200" indent="0">
              <a:buNone/>
              <a:defRPr sz="1000"/>
            </a:lvl4pPr>
            <a:lvl5pPr marL="635000" indent="0">
              <a:buNone/>
              <a:defRPr sz="1000"/>
            </a:lvl5pPr>
            <a:lvl6pPr>
              <a:defRPr sz="1600"/>
            </a:lvl6pPr>
            <a:lvl7pPr>
              <a:defRPr sz="1600"/>
            </a:lvl7pPr>
            <a:lvl8pPr>
              <a:defRPr sz="1600"/>
            </a:lvl8pPr>
            <a:lvl9pPr>
              <a:defRPr sz="1600"/>
            </a:lvl9pPr>
          </a:lstStyle>
          <a:p>
            <a:pPr lvl="0"/>
            <a:r>
              <a:rPr lang="en-US" dirty="0"/>
              <a:t>Click to edit Master text styles</a:t>
            </a:r>
          </a:p>
        </p:txBody>
      </p:sp>
      <p:sp>
        <p:nvSpPr>
          <p:cNvPr id="46" name="Text Placeholder 4"/>
          <p:cNvSpPr>
            <a:spLocks noGrp="1"/>
          </p:cNvSpPr>
          <p:nvPr>
            <p:ph type="body" sz="quarter" idx="16" hasCustomPrompt="1"/>
          </p:nvPr>
        </p:nvSpPr>
        <p:spPr>
          <a:xfrm>
            <a:off x="4061012" y="2807834"/>
            <a:ext cx="4611274" cy="422274"/>
          </a:xfrm>
          <a:prstGeom prst="rect">
            <a:avLst/>
          </a:prstGeom>
        </p:spPr>
        <p:txBody>
          <a:bodyPr anchor="t">
            <a:noAutofit/>
          </a:bodyPr>
          <a:lstStyle>
            <a:lvl1pPr marL="0" indent="0">
              <a:lnSpc>
                <a:spcPct val="120000"/>
              </a:lnSpc>
              <a:buNone/>
              <a:defRPr sz="1000" b="0" cap="all" spc="100">
                <a:solidFill>
                  <a:srgbClr val="C8102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a:t>
            </a:r>
            <a:br>
              <a:rPr lang="en-US" dirty="0"/>
            </a:br>
            <a:r>
              <a:rPr lang="en-US" dirty="0"/>
              <a:t>text styles</a:t>
            </a:r>
          </a:p>
        </p:txBody>
      </p:sp>
      <p:sp>
        <p:nvSpPr>
          <p:cNvPr id="47" name="Content Placeholder 5"/>
          <p:cNvSpPr>
            <a:spLocks noGrp="1"/>
          </p:cNvSpPr>
          <p:nvPr>
            <p:ph sz="quarter" idx="17"/>
          </p:nvPr>
        </p:nvSpPr>
        <p:spPr>
          <a:xfrm>
            <a:off x="4061012" y="3241673"/>
            <a:ext cx="4611274" cy="949325"/>
          </a:xfrm>
          <a:prstGeom prst="rect">
            <a:avLst/>
          </a:prstGeom>
        </p:spPr>
        <p:txBody>
          <a:bodyPr>
            <a:normAutofit/>
          </a:bodyPr>
          <a:lstStyle>
            <a:lvl1pPr>
              <a:lnSpc>
                <a:spcPct val="120000"/>
              </a:lnSpc>
              <a:spcAft>
                <a:spcPts val="600"/>
              </a:spcAft>
              <a:buNone/>
              <a:defRPr sz="1000"/>
            </a:lvl1pPr>
            <a:lvl2pPr marL="58738" indent="0">
              <a:buNone/>
              <a:defRPr sz="1100"/>
            </a:lvl2pPr>
            <a:lvl3pPr marL="287337" indent="0">
              <a:buNone/>
              <a:defRPr sz="1050"/>
            </a:lvl3pPr>
            <a:lvl4pPr marL="457200" indent="0">
              <a:buNone/>
              <a:defRPr sz="1000"/>
            </a:lvl4pPr>
            <a:lvl5pPr marL="635000" indent="0">
              <a:buNone/>
              <a:defRPr sz="1000"/>
            </a:lvl5pPr>
            <a:lvl6pPr>
              <a:defRPr sz="1600"/>
            </a:lvl6pPr>
            <a:lvl7pPr>
              <a:defRPr sz="1600"/>
            </a:lvl7pPr>
            <a:lvl8pPr>
              <a:defRPr sz="1600"/>
            </a:lvl8pPr>
            <a:lvl9pPr>
              <a:defRPr sz="1600"/>
            </a:lvl9pPr>
          </a:lstStyle>
          <a:p>
            <a:pPr lvl="0"/>
            <a:r>
              <a:rPr lang="en-US"/>
              <a:t>Click to edit Master text styles</a:t>
            </a:r>
          </a:p>
        </p:txBody>
      </p:sp>
      <p:sp>
        <p:nvSpPr>
          <p:cNvPr id="49" name="Text Placeholder 4"/>
          <p:cNvSpPr>
            <a:spLocks noGrp="1"/>
          </p:cNvSpPr>
          <p:nvPr>
            <p:ph type="body" sz="quarter" idx="19" hasCustomPrompt="1"/>
          </p:nvPr>
        </p:nvSpPr>
        <p:spPr>
          <a:xfrm>
            <a:off x="4061012" y="4714651"/>
            <a:ext cx="4611274" cy="422274"/>
          </a:xfrm>
          <a:prstGeom prst="rect">
            <a:avLst/>
          </a:prstGeom>
        </p:spPr>
        <p:txBody>
          <a:bodyPr anchor="t">
            <a:noAutofit/>
          </a:bodyPr>
          <a:lstStyle>
            <a:lvl1pPr marL="0" indent="0">
              <a:lnSpc>
                <a:spcPct val="120000"/>
              </a:lnSpc>
              <a:buNone/>
              <a:defRPr sz="1000" b="0" cap="all" spc="100">
                <a:solidFill>
                  <a:srgbClr val="C8102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a:t>
            </a:r>
            <a:br>
              <a:rPr lang="en-US" dirty="0"/>
            </a:br>
            <a:r>
              <a:rPr lang="en-US" dirty="0"/>
              <a:t>text styles</a:t>
            </a:r>
          </a:p>
        </p:txBody>
      </p:sp>
      <p:sp>
        <p:nvSpPr>
          <p:cNvPr id="50" name="Content Placeholder 5"/>
          <p:cNvSpPr>
            <a:spLocks noGrp="1"/>
          </p:cNvSpPr>
          <p:nvPr>
            <p:ph sz="quarter" idx="20"/>
          </p:nvPr>
        </p:nvSpPr>
        <p:spPr>
          <a:xfrm>
            <a:off x="4061012" y="5146675"/>
            <a:ext cx="4611274" cy="949325"/>
          </a:xfrm>
          <a:prstGeom prst="rect">
            <a:avLst/>
          </a:prstGeom>
        </p:spPr>
        <p:txBody>
          <a:bodyPr>
            <a:normAutofit/>
          </a:bodyPr>
          <a:lstStyle>
            <a:lvl1pPr>
              <a:lnSpc>
                <a:spcPct val="120000"/>
              </a:lnSpc>
              <a:spcAft>
                <a:spcPts val="600"/>
              </a:spcAft>
              <a:buNone/>
              <a:defRPr sz="1000"/>
            </a:lvl1pPr>
            <a:lvl2pPr marL="58738" indent="0">
              <a:buNone/>
              <a:defRPr sz="1100"/>
            </a:lvl2pPr>
            <a:lvl3pPr marL="287337" indent="0">
              <a:buNone/>
              <a:defRPr sz="1050"/>
            </a:lvl3pPr>
            <a:lvl4pPr marL="457200" indent="0">
              <a:buNone/>
              <a:defRPr sz="1000"/>
            </a:lvl4pPr>
            <a:lvl5pPr marL="635000" indent="0">
              <a:buNone/>
              <a:defRPr sz="1000"/>
            </a:lvl5pPr>
            <a:lvl6pPr>
              <a:defRPr sz="1600"/>
            </a:lvl6pPr>
            <a:lvl7pPr>
              <a:defRPr sz="1600"/>
            </a:lvl7pPr>
            <a:lvl8pPr>
              <a:defRPr sz="1600"/>
            </a:lvl8pPr>
            <a:lvl9pPr>
              <a:defRPr sz="1600"/>
            </a:lvl9pPr>
          </a:lstStyle>
          <a:p>
            <a:pPr lvl="0"/>
            <a:r>
              <a:rPr lang="en-US"/>
              <a:t>Click to edit Master text styles</a:t>
            </a:r>
          </a:p>
        </p:txBody>
      </p:sp>
      <p:sp>
        <p:nvSpPr>
          <p:cNvPr id="7" name="TextBox 6"/>
          <p:cNvSpPr txBox="1"/>
          <p:nvPr userDrawn="1"/>
        </p:nvSpPr>
        <p:spPr>
          <a:xfrm>
            <a:off x="5029200" y="2438400"/>
            <a:ext cx="300082" cy="230832"/>
          </a:xfrm>
          <a:prstGeom prst="rect">
            <a:avLst/>
          </a:prstGeom>
          <a:noFill/>
        </p:spPr>
        <p:txBody>
          <a:bodyPr wrap="none" rtlCol="0">
            <a:spAutoFit/>
          </a:bodyPr>
          <a:lstStyle/>
          <a:p>
            <a:r>
              <a:rPr lang="en-US" sz="900" dirty="0">
                <a:solidFill>
                  <a:srgbClr val="B8C0C6"/>
                </a:solidFill>
              </a:rPr>
              <a:t>—</a:t>
            </a:r>
          </a:p>
        </p:txBody>
      </p:sp>
      <p:sp>
        <p:nvSpPr>
          <p:cNvPr id="51" name="TextBox 50"/>
          <p:cNvSpPr txBox="1"/>
          <p:nvPr userDrawn="1"/>
        </p:nvSpPr>
        <p:spPr>
          <a:xfrm>
            <a:off x="5029200" y="4341168"/>
            <a:ext cx="300082" cy="230832"/>
          </a:xfrm>
          <a:prstGeom prst="rect">
            <a:avLst/>
          </a:prstGeom>
          <a:noFill/>
        </p:spPr>
        <p:txBody>
          <a:bodyPr wrap="none" rtlCol="0">
            <a:spAutoFit/>
          </a:bodyPr>
          <a:lstStyle/>
          <a:p>
            <a:r>
              <a:rPr lang="en-US" sz="900" dirty="0">
                <a:solidFill>
                  <a:srgbClr val="B8C0C6"/>
                </a:solidFill>
              </a:rPr>
              <a:t>—</a:t>
            </a:r>
          </a:p>
        </p:txBody>
      </p:sp>
    </p:spTree>
    <p:extLst>
      <p:ext uri="{BB962C8B-B14F-4D97-AF65-F5344CB8AC3E}">
        <p14:creationId xmlns:p14="http://schemas.microsoft.com/office/powerpoint/2010/main" val="4274795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1">
                                            <p:txEl>
                                              <p:pRg st="0" end="0"/>
                                            </p:txEl>
                                          </p:spTgt>
                                        </p:tgtEl>
                                        <p:attrNameLst>
                                          <p:attrName>style.visibility</p:attrName>
                                        </p:attrNameLst>
                                      </p:cBhvr>
                                      <p:to>
                                        <p:strVal val="visible"/>
                                      </p:to>
                                    </p:set>
                                    <p:animEffect transition="in" filter="fade">
                                      <p:cBhvr>
                                        <p:cTn id="7" dur="500"/>
                                        <p:tgtEl>
                                          <p:spTgt spid="41">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2">
                                            <p:txEl>
                                              <p:pRg st="0" end="0"/>
                                            </p:txEl>
                                          </p:spTgt>
                                        </p:tgtEl>
                                        <p:attrNameLst>
                                          <p:attrName>style.visibility</p:attrName>
                                        </p:attrNameLst>
                                      </p:cBhvr>
                                      <p:to>
                                        <p:strVal val="visible"/>
                                      </p:to>
                                    </p:set>
                                    <p:animEffect transition="in" filter="fade">
                                      <p:cBhvr>
                                        <p:cTn id="10" dur="500"/>
                                        <p:tgtEl>
                                          <p:spTgt spid="42">
                                            <p:txEl>
                                              <p:pRg st="0" end="0"/>
                                            </p:txEl>
                                          </p:spTgt>
                                        </p:tgtEl>
                                      </p:cBhvr>
                                    </p:animEffect>
                                  </p:childTnLst>
                                </p:cTn>
                              </p:par>
                              <p:par>
                                <p:cTn id="11" presetID="47" presetClass="entr" presetSubtype="0" fill="hold" grpId="0" nodeType="withEffect">
                                  <p:stCondLst>
                                    <p:cond delay="100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par>
                                <p:cTn id="16" presetID="10" presetClass="entr" presetSubtype="0" fill="hold" grpId="0" nodeType="withEffect">
                                  <p:stCondLst>
                                    <p:cond delay="1500"/>
                                  </p:stCondLst>
                                  <p:childTnLst>
                                    <p:set>
                                      <p:cBhvr>
                                        <p:cTn id="17" dur="1" fill="hold">
                                          <p:stCondLst>
                                            <p:cond delay="0"/>
                                          </p:stCondLst>
                                        </p:cTn>
                                        <p:tgtEl>
                                          <p:spTgt spid="46">
                                            <p:txEl>
                                              <p:pRg st="0" end="0"/>
                                            </p:txEl>
                                          </p:spTgt>
                                        </p:tgtEl>
                                        <p:attrNameLst>
                                          <p:attrName>style.visibility</p:attrName>
                                        </p:attrNameLst>
                                      </p:cBhvr>
                                      <p:to>
                                        <p:strVal val="visible"/>
                                      </p:to>
                                    </p:set>
                                    <p:animEffect transition="in" filter="fade">
                                      <p:cBhvr>
                                        <p:cTn id="18" dur="500"/>
                                        <p:tgtEl>
                                          <p:spTgt spid="46">
                                            <p:txEl>
                                              <p:pRg st="0" end="0"/>
                                            </p:txEl>
                                          </p:spTgt>
                                        </p:tgtEl>
                                      </p:cBhvr>
                                    </p:animEffect>
                                  </p:childTnLst>
                                </p:cTn>
                              </p:par>
                              <p:par>
                                <p:cTn id="19" presetID="10" presetClass="entr" presetSubtype="0" fill="hold" grpId="0" nodeType="withEffect">
                                  <p:stCondLst>
                                    <p:cond delay="1500"/>
                                  </p:stCondLst>
                                  <p:childTnLst>
                                    <p:set>
                                      <p:cBhvr>
                                        <p:cTn id="20" dur="1" fill="hold">
                                          <p:stCondLst>
                                            <p:cond delay="0"/>
                                          </p:stCondLst>
                                        </p:cTn>
                                        <p:tgtEl>
                                          <p:spTgt spid="47">
                                            <p:txEl>
                                              <p:pRg st="0" end="0"/>
                                            </p:txEl>
                                          </p:spTgt>
                                        </p:tgtEl>
                                        <p:attrNameLst>
                                          <p:attrName>style.visibility</p:attrName>
                                        </p:attrNameLst>
                                      </p:cBhvr>
                                      <p:to>
                                        <p:strVal val="visible"/>
                                      </p:to>
                                    </p:set>
                                    <p:animEffect transition="in" filter="fade">
                                      <p:cBhvr>
                                        <p:cTn id="21" dur="500"/>
                                        <p:tgtEl>
                                          <p:spTgt spid="47">
                                            <p:txEl>
                                              <p:pRg st="0" end="0"/>
                                            </p:txEl>
                                          </p:spTgt>
                                        </p:tgtEl>
                                      </p:cBhvr>
                                    </p:animEffect>
                                  </p:childTnLst>
                                </p:cTn>
                              </p:par>
                              <p:par>
                                <p:cTn id="22" presetID="47" presetClass="entr" presetSubtype="0" fill="hold" grpId="0" nodeType="withEffect">
                                  <p:stCondLst>
                                    <p:cond delay="2500"/>
                                  </p:stCondLst>
                                  <p:childTnLst>
                                    <p:set>
                                      <p:cBhvr>
                                        <p:cTn id="23" dur="1" fill="hold">
                                          <p:stCondLst>
                                            <p:cond delay="0"/>
                                          </p:stCondLst>
                                        </p:cTn>
                                        <p:tgtEl>
                                          <p:spTgt spid="51"/>
                                        </p:tgtEl>
                                        <p:attrNameLst>
                                          <p:attrName>style.visibility</p:attrName>
                                        </p:attrNameLst>
                                      </p:cBhvr>
                                      <p:to>
                                        <p:strVal val="visible"/>
                                      </p:to>
                                    </p:set>
                                    <p:animEffect transition="in" filter="fade">
                                      <p:cBhvr>
                                        <p:cTn id="24" dur="1000"/>
                                        <p:tgtEl>
                                          <p:spTgt spid="51"/>
                                        </p:tgtEl>
                                      </p:cBhvr>
                                    </p:animEffect>
                                    <p:anim calcmode="lin" valueType="num">
                                      <p:cBhvr>
                                        <p:cTn id="25" dur="1000" fill="hold"/>
                                        <p:tgtEl>
                                          <p:spTgt spid="51"/>
                                        </p:tgtEl>
                                        <p:attrNameLst>
                                          <p:attrName>ppt_x</p:attrName>
                                        </p:attrNameLst>
                                      </p:cBhvr>
                                      <p:tavLst>
                                        <p:tav tm="0">
                                          <p:val>
                                            <p:strVal val="#ppt_x"/>
                                          </p:val>
                                        </p:tav>
                                        <p:tav tm="100000">
                                          <p:val>
                                            <p:strVal val="#ppt_x"/>
                                          </p:val>
                                        </p:tav>
                                      </p:tavLst>
                                    </p:anim>
                                    <p:anim calcmode="lin" valueType="num">
                                      <p:cBhvr>
                                        <p:cTn id="26" dur="1000" fill="hold"/>
                                        <p:tgtEl>
                                          <p:spTgt spid="51"/>
                                        </p:tgtEl>
                                        <p:attrNameLst>
                                          <p:attrName>ppt_y</p:attrName>
                                        </p:attrNameLst>
                                      </p:cBhvr>
                                      <p:tavLst>
                                        <p:tav tm="0">
                                          <p:val>
                                            <p:strVal val="#ppt_y-.1"/>
                                          </p:val>
                                        </p:tav>
                                        <p:tav tm="100000">
                                          <p:val>
                                            <p:strVal val="#ppt_y"/>
                                          </p:val>
                                        </p:tav>
                                      </p:tavLst>
                                    </p:anim>
                                  </p:childTnLst>
                                </p:cTn>
                              </p:par>
                              <p:par>
                                <p:cTn id="27" presetID="10" presetClass="entr" presetSubtype="0" fill="hold" grpId="0" nodeType="withEffect">
                                  <p:stCondLst>
                                    <p:cond delay="3500"/>
                                  </p:stCondLst>
                                  <p:childTnLst>
                                    <p:set>
                                      <p:cBhvr>
                                        <p:cTn id="28" dur="1" fill="hold">
                                          <p:stCondLst>
                                            <p:cond delay="0"/>
                                          </p:stCondLst>
                                        </p:cTn>
                                        <p:tgtEl>
                                          <p:spTgt spid="49">
                                            <p:txEl>
                                              <p:pRg st="0" end="0"/>
                                            </p:txEl>
                                          </p:spTgt>
                                        </p:tgtEl>
                                        <p:attrNameLst>
                                          <p:attrName>style.visibility</p:attrName>
                                        </p:attrNameLst>
                                      </p:cBhvr>
                                      <p:to>
                                        <p:strVal val="visible"/>
                                      </p:to>
                                    </p:set>
                                    <p:animEffect transition="in" filter="fade">
                                      <p:cBhvr>
                                        <p:cTn id="29" dur="500"/>
                                        <p:tgtEl>
                                          <p:spTgt spid="49">
                                            <p:txEl>
                                              <p:pRg st="0" end="0"/>
                                            </p:txEl>
                                          </p:spTgt>
                                        </p:tgtEl>
                                      </p:cBhvr>
                                    </p:animEffect>
                                  </p:childTnLst>
                                </p:cTn>
                              </p:par>
                              <p:par>
                                <p:cTn id="30" presetID="10" presetClass="entr" presetSubtype="0" fill="hold" grpId="0" nodeType="withEffect">
                                  <p:stCondLst>
                                    <p:cond delay="3500"/>
                                  </p:stCondLst>
                                  <p:childTnLst>
                                    <p:set>
                                      <p:cBhvr>
                                        <p:cTn id="31" dur="1" fill="hold">
                                          <p:stCondLst>
                                            <p:cond delay="0"/>
                                          </p:stCondLst>
                                        </p:cTn>
                                        <p:tgtEl>
                                          <p:spTgt spid="50">
                                            <p:txEl>
                                              <p:pRg st="0" end="0"/>
                                            </p:txEl>
                                          </p:spTgt>
                                        </p:tgtEl>
                                        <p:attrNameLst>
                                          <p:attrName>style.visibility</p:attrName>
                                        </p:attrNameLst>
                                      </p:cBhvr>
                                      <p:to>
                                        <p:strVal val="visible"/>
                                      </p:to>
                                    </p:set>
                                    <p:animEffect transition="in" filter="fade">
                                      <p:cBhvr>
                                        <p:cTn id="32" dur="500"/>
                                        <p:tgtEl>
                                          <p:spTgt spid="5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build="p">
        <p:tmplLst>
          <p:tmpl lvl="1">
            <p:tnLst>
              <p:par>
                <p:cTn presetID="10" presetClass="entr" presetSubtype="0" fill="hold" nodeType="with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42" grpId="0" build="p">
        <p:tmplLst>
          <p:tmpl lvl="1">
            <p:tnLst>
              <p:par>
                <p:cTn presetID="10" presetClass="entr" presetSubtype="0" fill="hold" nodeType="withEffect">
                  <p:stCondLst>
                    <p:cond delay="0"/>
                  </p:stCondLst>
                  <p:childTnLst>
                    <p:set>
                      <p:cBhvr>
                        <p:cTn dur="1" fill="hold">
                          <p:stCondLst>
                            <p:cond delay="0"/>
                          </p:stCondLst>
                        </p:cTn>
                        <p:tgtEl>
                          <p:spTgt spid="42"/>
                        </p:tgtEl>
                        <p:attrNameLst>
                          <p:attrName>style.visibility</p:attrName>
                        </p:attrNameLst>
                      </p:cBhvr>
                      <p:to>
                        <p:strVal val="visible"/>
                      </p:to>
                    </p:set>
                    <p:animEffect transition="in" filter="fade">
                      <p:cBhvr>
                        <p:cTn dur="500"/>
                        <p:tgtEl>
                          <p:spTgt spid="42"/>
                        </p:tgtEl>
                      </p:cBhvr>
                    </p:animEffect>
                  </p:childTnLst>
                </p:cTn>
              </p:par>
            </p:tnLst>
          </p:tmpl>
        </p:tmplLst>
      </p:bldP>
      <p:bldP spid="46" grpId="0" build="p">
        <p:tmplLst>
          <p:tmpl lvl="1">
            <p:tnLst>
              <p:par>
                <p:cTn presetID="10" presetClass="entr" presetSubtype="0" fill="hold" nodeType="withEffect">
                  <p:stCondLst>
                    <p:cond delay="1500"/>
                  </p:stCondLst>
                  <p:childTnLst>
                    <p:set>
                      <p:cBhvr>
                        <p:cTn dur="1" fill="hold">
                          <p:stCondLst>
                            <p:cond delay="0"/>
                          </p:stCondLst>
                        </p:cTn>
                        <p:tgtEl>
                          <p:spTgt spid="46"/>
                        </p:tgtEl>
                        <p:attrNameLst>
                          <p:attrName>style.visibility</p:attrName>
                        </p:attrNameLst>
                      </p:cBhvr>
                      <p:to>
                        <p:strVal val="visible"/>
                      </p:to>
                    </p:set>
                    <p:animEffect transition="in" filter="fade">
                      <p:cBhvr>
                        <p:cTn dur="500"/>
                        <p:tgtEl>
                          <p:spTgt spid="46"/>
                        </p:tgtEl>
                      </p:cBhvr>
                    </p:animEffect>
                  </p:childTnLst>
                </p:cTn>
              </p:par>
            </p:tnLst>
          </p:tmpl>
        </p:tmplLst>
      </p:bldP>
      <p:bldP spid="47" grpId="0" build="p">
        <p:tmplLst>
          <p:tmpl lvl="1">
            <p:tnLst>
              <p:par>
                <p:cTn presetID="10" presetClass="entr" presetSubtype="0" fill="hold" nodeType="withEffect">
                  <p:stCondLst>
                    <p:cond delay="1500"/>
                  </p:stCondLst>
                  <p:childTnLst>
                    <p:set>
                      <p:cBhvr>
                        <p:cTn dur="1" fill="hold">
                          <p:stCondLst>
                            <p:cond delay="0"/>
                          </p:stCondLst>
                        </p:cTn>
                        <p:tgtEl>
                          <p:spTgt spid="47"/>
                        </p:tgtEl>
                        <p:attrNameLst>
                          <p:attrName>style.visibility</p:attrName>
                        </p:attrNameLst>
                      </p:cBhvr>
                      <p:to>
                        <p:strVal val="visible"/>
                      </p:to>
                    </p:set>
                    <p:animEffect transition="in" filter="fade">
                      <p:cBhvr>
                        <p:cTn dur="500"/>
                        <p:tgtEl>
                          <p:spTgt spid="47"/>
                        </p:tgtEl>
                      </p:cBhvr>
                    </p:animEffect>
                  </p:childTnLst>
                </p:cTn>
              </p:par>
            </p:tnLst>
          </p:tmpl>
        </p:tmplLst>
      </p:bldP>
      <p:bldP spid="49" grpId="0" build="p">
        <p:tmplLst>
          <p:tmpl lvl="1">
            <p:tnLst>
              <p:par>
                <p:cTn presetID="10" presetClass="entr" presetSubtype="0" fill="hold" nodeType="withEffect">
                  <p:stCondLst>
                    <p:cond delay="3500"/>
                  </p:stCondLst>
                  <p:childTnLst>
                    <p:set>
                      <p:cBhvr>
                        <p:cTn dur="1" fill="hold">
                          <p:stCondLst>
                            <p:cond delay="0"/>
                          </p:stCondLst>
                        </p:cTn>
                        <p:tgtEl>
                          <p:spTgt spid="49"/>
                        </p:tgtEl>
                        <p:attrNameLst>
                          <p:attrName>style.visibility</p:attrName>
                        </p:attrNameLst>
                      </p:cBhvr>
                      <p:to>
                        <p:strVal val="visible"/>
                      </p:to>
                    </p:set>
                    <p:animEffect transition="in" filter="fade">
                      <p:cBhvr>
                        <p:cTn dur="500"/>
                        <p:tgtEl>
                          <p:spTgt spid="49"/>
                        </p:tgtEl>
                      </p:cBhvr>
                    </p:animEffect>
                  </p:childTnLst>
                </p:cTn>
              </p:par>
            </p:tnLst>
          </p:tmpl>
        </p:tmplLst>
      </p:bldP>
      <p:bldP spid="50" grpId="0" build="p">
        <p:tmplLst>
          <p:tmpl lvl="1">
            <p:tnLst>
              <p:par>
                <p:cTn presetID="10" presetClass="entr" presetSubtype="0" fill="hold" nodeType="withEffect">
                  <p:stCondLst>
                    <p:cond delay="3500"/>
                  </p:stCondLst>
                  <p:childTnLst>
                    <p:set>
                      <p:cBhvr>
                        <p:cTn dur="1" fill="hold">
                          <p:stCondLst>
                            <p:cond delay="0"/>
                          </p:stCondLst>
                        </p:cTn>
                        <p:tgtEl>
                          <p:spTgt spid="50"/>
                        </p:tgtEl>
                        <p:attrNameLst>
                          <p:attrName>style.visibility</p:attrName>
                        </p:attrNameLst>
                      </p:cBhvr>
                      <p:to>
                        <p:strVal val="visible"/>
                      </p:to>
                    </p:set>
                    <p:animEffect transition="in" filter="fade">
                      <p:cBhvr>
                        <p:cTn dur="500"/>
                        <p:tgtEl>
                          <p:spTgt spid="50"/>
                        </p:tgtEl>
                      </p:cBhvr>
                    </p:animEffect>
                  </p:childTnLst>
                </p:cTn>
              </p:par>
            </p:tnLst>
          </p:tmpl>
        </p:tmplLst>
      </p:bldP>
      <p:bldP spid="7" grpId="0"/>
      <p:bldP spid="51" grpId="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10" name="Rectangle 9"/>
          <p:cNvSpPr/>
          <p:nvPr userDrawn="1"/>
        </p:nvSpPr>
        <p:spPr>
          <a:xfrm>
            <a:off x="-1387" y="4553371"/>
            <a:ext cx="9144000" cy="2304630"/>
          </a:xfrm>
          <a:custGeom>
            <a:avLst/>
            <a:gdLst/>
            <a:ahLst/>
            <a:cxnLst/>
            <a:rect l="l" t="t" r="r" b="b"/>
            <a:pathLst>
              <a:path w="9144000" h="2304630">
                <a:moveTo>
                  <a:pt x="4572000" y="0"/>
                </a:moveTo>
                <a:cubicBezTo>
                  <a:pt x="5903568" y="0"/>
                  <a:pt x="7220363" y="42166"/>
                  <a:pt x="8519544" y="124605"/>
                </a:cubicBezTo>
                <a:lnTo>
                  <a:pt x="9144000" y="168207"/>
                </a:lnTo>
                <a:lnTo>
                  <a:pt x="9144000" y="2304630"/>
                </a:lnTo>
                <a:lnTo>
                  <a:pt x="0" y="2304630"/>
                </a:lnTo>
                <a:lnTo>
                  <a:pt x="0" y="168208"/>
                </a:lnTo>
                <a:lnTo>
                  <a:pt x="624457" y="124605"/>
                </a:lnTo>
                <a:cubicBezTo>
                  <a:pt x="1923639" y="42166"/>
                  <a:pt x="3240433" y="0"/>
                  <a:pt x="4572000" y="0"/>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481331" y="4670612"/>
            <a:ext cx="5233669" cy="1202884"/>
          </a:xfrm>
        </p:spPr>
        <p:txBody>
          <a:bodyPr anchor="b">
            <a:normAutofit/>
          </a:bodyPr>
          <a:lstStyle>
            <a:lvl1pPr>
              <a:defRPr sz="3200">
                <a:solidFill>
                  <a:schemeClr val="accent1"/>
                </a:solidFill>
                <a:latin typeface="Calibri" panose="020F0502020204030204" pitchFamily="34" charset="0"/>
                <a:cs typeface="Calibri" panose="020F0502020204030204" pitchFamily="34" charset="0"/>
              </a:defRPr>
            </a:lvl1pPr>
          </a:lstStyle>
          <a:p>
            <a:r>
              <a:rPr lang="en-US" dirty="0"/>
              <a:t>Presentation title</a:t>
            </a:r>
          </a:p>
        </p:txBody>
      </p:sp>
      <p:sp>
        <p:nvSpPr>
          <p:cNvPr id="3" name="Subtitle 2"/>
          <p:cNvSpPr>
            <a:spLocks noGrp="1"/>
          </p:cNvSpPr>
          <p:nvPr>
            <p:ph type="subTitle" idx="1" hasCustomPrompt="1"/>
          </p:nvPr>
        </p:nvSpPr>
        <p:spPr>
          <a:xfrm>
            <a:off x="481331" y="6066306"/>
            <a:ext cx="5233669" cy="440267"/>
          </a:xfrm>
          <a:prstGeom prst="rect">
            <a:avLst/>
          </a:prstGeom>
        </p:spPr>
        <p:txBody>
          <a:bodyPr>
            <a:normAutofit/>
          </a:bodyPr>
          <a:lstStyle>
            <a:lvl1pPr marL="0" indent="0" algn="l">
              <a:lnSpc>
                <a:spcPct val="100000"/>
              </a:lnSpc>
              <a:buNone/>
              <a:defRPr sz="1400" cap="all" spc="200" baseline="0">
                <a:solidFill>
                  <a:srgbClr val="888B8D"/>
                </a:solidFill>
                <a:latin typeface="Calibri" panose="020F0502020204030204" pitchFamily="34" charset="0"/>
                <a:cs typeface="Calibri" panose="020F05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Class, Week, subtitle</a:t>
            </a:r>
          </a:p>
        </p:txBody>
      </p:sp>
      <p:sp>
        <p:nvSpPr>
          <p:cNvPr id="34" name="Rectangle 33"/>
          <p:cNvSpPr/>
          <p:nvPr userDrawn="1"/>
        </p:nvSpPr>
        <p:spPr>
          <a:xfrm>
            <a:off x="485245" y="5873496"/>
            <a:ext cx="338554" cy="276999"/>
          </a:xfrm>
          <a:prstGeom prst="rect">
            <a:avLst/>
          </a:prstGeom>
        </p:spPr>
        <p:txBody>
          <a:bodyPr wrap="none">
            <a:spAutoFit/>
          </a:bodyPr>
          <a:lstStyle/>
          <a:p>
            <a:r>
              <a:rPr lang="en-US" sz="1200" kern="1200" cap="all" spc="200" dirty="0">
                <a:solidFill>
                  <a:schemeClr val="accent3">
                    <a:lumMod val="60000"/>
                    <a:lumOff val="40000"/>
                  </a:schemeClr>
                </a:solidFill>
                <a:latin typeface="+mn-lt"/>
                <a:ea typeface="+mn-ea"/>
                <a:cs typeface="+mn-cs"/>
              </a:rPr>
              <a:t>—</a:t>
            </a:r>
          </a:p>
        </p:txBody>
      </p:sp>
      <p:grpSp>
        <p:nvGrpSpPr>
          <p:cNvPr id="12" name="Group 11">
            <a:extLst>
              <a:ext uri="{FF2B5EF4-FFF2-40B4-BE49-F238E27FC236}">
                <a16:creationId xmlns:a16="http://schemas.microsoft.com/office/drawing/2014/main" id="{C9BB0A33-6152-5743-B4EA-E696A34FC3DB}"/>
              </a:ext>
            </a:extLst>
          </p:cNvPr>
          <p:cNvGrpSpPr/>
          <p:nvPr userDrawn="1"/>
        </p:nvGrpSpPr>
        <p:grpSpPr>
          <a:xfrm>
            <a:off x="5974943" y="5701492"/>
            <a:ext cx="2883574" cy="650493"/>
            <a:chOff x="5974943" y="5701492"/>
            <a:chExt cx="2883574" cy="650493"/>
          </a:xfrm>
        </p:grpSpPr>
        <p:pic>
          <p:nvPicPr>
            <p:cNvPr id="6" name="Picture 5">
              <a:extLst>
                <a:ext uri="{FF2B5EF4-FFF2-40B4-BE49-F238E27FC236}">
                  <a16:creationId xmlns:a16="http://schemas.microsoft.com/office/drawing/2014/main" id="{1A23CFA0-F750-4B44-8D1D-16ED500F9A40}"/>
                </a:ext>
              </a:extLst>
            </p:cNvPr>
            <p:cNvPicPr>
              <a:picLocks noChangeAspect="1"/>
            </p:cNvPicPr>
            <p:nvPr userDrawn="1"/>
          </p:nvPicPr>
          <p:blipFill rotWithShape="1">
            <a:blip r:embed="rId3"/>
            <a:srcRect l="1" t="-2" r="53588" b="-6922"/>
            <a:stretch/>
          </p:blipFill>
          <p:spPr>
            <a:xfrm>
              <a:off x="6000483" y="5701492"/>
              <a:ext cx="2858034" cy="319989"/>
            </a:xfrm>
            <a:prstGeom prst="rect">
              <a:avLst/>
            </a:prstGeom>
          </p:spPr>
        </p:pic>
        <p:pic>
          <p:nvPicPr>
            <p:cNvPr id="17" name="Picture 16">
              <a:extLst>
                <a:ext uri="{FF2B5EF4-FFF2-40B4-BE49-F238E27FC236}">
                  <a16:creationId xmlns:a16="http://schemas.microsoft.com/office/drawing/2014/main" id="{95C68BF0-F7EC-5E4E-A0CA-8770DA18C3D5}"/>
                </a:ext>
              </a:extLst>
            </p:cNvPr>
            <p:cNvPicPr>
              <a:picLocks noChangeAspect="1"/>
            </p:cNvPicPr>
            <p:nvPr userDrawn="1"/>
          </p:nvPicPr>
          <p:blipFill rotWithShape="1">
            <a:blip r:embed="rId3"/>
            <a:srcRect l="47790" t="-2" r="-420" b="-6922"/>
            <a:stretch/>
          </p:blipFill>
          <p:spPr>
            <a:xfrm>
              <a:off x="5974943" y="6069810"/>
              <a:ext cx="2858034" cy="282175"/>
            </a:xfrm>
            <a:prstGeom prst="rect">
              <a:avLst/>
            </a:prstGeom>
          </p:spPr>
        </p:pic>
        <p:cxnSp>
          <p:nvCxnSpPr>
            <p:cNvPr id="8" name="Straight Connector 7">
              <a:extLst>
                <a:ext uri="{FF2B5EF4-FFF2-40B4-BE49-F238E27FC236}">
                  <a16:creationId xmlns:a16="http://schemas.microsoft.com/office/drawing/2014/main" id="{1CD9AF00-7975-134C-9056-1EDDB349F5FF}"/>
                </a:ext>
              </a:extLst>
            </p:cNvPr>
            <p:cNvCxnSpPr>
              <a:cxnSpLocks/>
            </p:cNvCxnSpPr>
            <p:nvPr userDrawn="1"/>
          </p:nvCxnSpPr>
          <p:spPr>
            <a:xfrm flipV="1">
              <a:off x="6000483" y="6025675"/>
              <a:ext cx="2799568" cy="2591"/>
            </a:xfrm>
            <a:prstGeom prst="line">
              <a:avLst/>
            </a:prstGeom>
            <a:ln w="6350">
              <a:solidFill>
                <a:schemeClr val="accent3"/>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66986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childTnLst>
                                </p:cTn>
                              </p:par>
                              <p:par>
                                <p:cTn id="8" presetID="47" presetClass="entr" presetSubtype="0" fill="hold" grpId="0" nodeType="withEffect">
                                  <p:stCondLst>
                                    <p:cond delay="5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anim calcmode="lin" valueType="num">
                                      <p:cBhvr>
                                        <p:cTn id="11" dur="1000" fill="hold"/>
                                        <p:tgtEl>
                                          <p:spTgt spid="2"/>
                                        </p:tgtEl>
                                        <p:attrNameLst>
                                          <p:attrName>ppt_x</p:attrName>
                                        </p:attrNameLst>
                                      </p:cBhvr>
                                      <p:tavLst>
                                        <p:tav tm="0">
                                          <p:val>
                                            <p:strVal val="#ppt_x"/>
                                          </p:val>
                                        </p:tav>
                                        <p:tav tm="100000">
                                          <p:val>
                                            <p:strVal val="#ppt_x"/>
                                          </p:val>
                                        </p:tav>
                                      </p:tavLst>
                                    </p:anim>
                                    <p:anim calcmode="lin" valueType="num">
                                      <p:cBhvr>
                                        <p:cTn id="12" dur="1000" fill="hold"/>
                                        <p:tgtEl>
                                          <p:spTgt spid="2"/>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50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tmplLst>
          <p:tmpl>
            <p:tnLst>
              <p:par>
                <p:cTn presetID="42" presetClass="entr" presetSubtype="0" fill="hold" nodeType="withEffect">
                  <p:stCondLst>
                    <p:cond delay="50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34"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5_Title Slide">
    <p:bg>
      <p:bgPr>
        <a:blipFill dpi="0" rotWithShape="1">
          <a:blip r:embed="rId2">
            <a:lum/>
          </a:blip>
          <a:srcRect/>
          <a:stretch>
            <a:fillRect l="-6000" t="-10000" r="-6000" b="10000"/>
          </a:stretch>
        </a:blipFill>
        <a:effectLst/>
      </p:bgPr>
    </p:bg>
    <p:spTree>
      <p:nvGrpSpPr>
        <p:cNvPr id="1" name=""/>
        <p:cNvGrpSpPr/>
        <p:nvPr/>
      </p:nvGrpSpPr>
      <p:grpSpPr>
        <a:xfrm>
          <a:off x="0" y="0"/>
          <a:ext cx="0" cy="0"/>
          <a:chOff x="0" y="0"/>
          <a:chExt cx="0" cy="0"/>
        </a:xfrm>
      </p:grpSpPr>
      <p:sp>
        <p:nvSpPr>
          <p:cNvPr id="10" name="Rectangle 9"/>
          <p:cNvSpPr/>
          <p:nvPr userDrawn="1"/>
        </p:nvSpPr>
        <p:spPr>
          <a:xfrm>
            <a:off x="-1387" y="4553371"/>
            <a:ext cx="9144000" cy="2304630"/>
          </a:xfrm>
          <a:custGeom>
            <a:avLst/>
            <a:gdLst/>
            <a:ahLst/>
            <a:cxnLst/>
            <a:rect l="l" t="t" r="r" b="b"/>
            <a:pathLst>
              <a:path w="9144000" h="2304630">
                <a:moveTo>
                  <a:pt x="4572000" y="0"/>
                </a:moveTo>
                <a:cubicBezTo>
                  <a:pt x="5903568" y="0"/>
                  <a:pt x="7220363" y="42166"/>
                  <a:pt x="8519544" y="124605"/>
                </a:cubicBezTo>
                <a:lnTo>
                  <a:pt x="9144000" y="168207"/>
                </a:lnTo>
                <a:lnTo>
                  <a:pt x="9144000" y="2304630"/>
                </a:lnTo>
                <a:lnTo>
                  <a:pt x="0" y="2304630"/>
                </a:lnTo>
                <a:lnTo>
                  <a:pt x="0" y="168208"/>
                </a:lnTo>
                <a:lnTo>
                  <a:pt x="624457" y="124605"/>
                </a:lnTo>
                <a:cubicBezTo>
                  <a:pt x="1923639" y="42166"/>
                  <a:pt x="3240433" y="0"/>
                  <a:pt x="4572000" y="0"/>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481331" y="4670612"/>
            <a:ext cx="5233669" cy="1202884"/>
          </a:xfrm>
        </p:spPr>
        <p:txBody>
          <a:bodyPr anchor="b">
            <a:normAutofit/>
          </a:bodyPr>
          <a:lstStyle>
            <a:lvl1pPr>
              <a:defRPr sz="3200">
                <a:solidFill>
                  <a:schemeClr val="accent1"/>
                </a:solidFill>
                <a:latin typeface="Calibri" panose="020F0502020204030204" pitchFamily="34" charset="0"/>
                <a:cs typeface="Calibri" panose="020F0502020204030204" pitchFamily="34" charset="0"/>
              </a:defRPr>
            </a:lvl1pPr>
          </a:lstStyle>
          <a:p>
            <a:r>
              <a:rPr lang="en-US" dirty="0"/>
              <a:t>Presentation title</a:t>
            </a:r>
          </a:p>
        </p:txBody>
      </p:sp>
      <p:sp>
        <p:nvSpPr>
          <p:cNvPr id="3" name="Subtitle 2"/>
          <p:cNvSpPr>
            <a:spLocks noGrp="1"/>
          </p:cNvSpPr>
          <p:nvPr>
            <p:ph type="subTitle" idx="1" hasCustomPrompt="1"/>
          </p:nvPr>
        </p:nvSpPr>
        <p:spPr>
          <a:xfrm>
            <a:off x="481331" y="6066306"/>
            <a:ext cx="5233669" cy="440267"/>
          </a:xfrm>
          <a:prstGeom prst="rect">
            <a:avLst/>
          </a:prstGeom>
        </p:spPr>
        <p:txBody>
          <a:bodyPr>
            <a:normAutofit/>
          </a:bodyPr>
          <a:lstStyle>
            <a:lvl1pPr marL="0" indent="0" algn="l">
              <a:lnSpc>
                <a:spcPct val="100000"/>
              </a:lnSpc>
              <a:buNone/>
              <a:defRPr sz="1400" cap="all" spc="200" baseline="0">
                <a:solidFill>
                  <a:srgbClr val="888B8D"/>
                </a:solidFill>
                <a:latin typeface="Calibri" panose="020F0502020204030204" pitchFamily="34" charset="0"/>
                <a:cs typeface="Calibri" panose="020F05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Class, Week, subtitle</a:t>
            </a:r>
          </a:p>
        </p:txBody>
      </p:sp>
      <p:sp>
        <p:nvSpPr>
          <p:cNvPr id="34" name="Rectangle 33"/>
          <p:cNvSpPr/>
          <p:nvPr userDrawn="1"/>
        </p:nvSpPr>
        <p:spPr>
          <a:xfrm>
            <a:off x="485245" y="5873496"/>
            <a:ext cx="338554" cy="276999"/>
          </a:xfrm>
          <a:prstGeom prst="rect">
            <a:avLst/>
          </a:prstGeom>
        </p:spPr>
        <p:txBody>
          <a:bodyPr wrap="none">
            <a:spAutoFit/>
          </a:bodyPr>
          <a:lstStyle/>
          <a:p>
            <a:r>
              <a:rPr lang="en-US" sz="1200" kern="1200" cap="all" spc="200" dirty="0">
                <a:solidFill>
                  <a:schemeClr val="accent3">
                    <a:lumMod val="60000"/>
                    <a:lumOff val="40000"/>
                  </a:schemeClr>
                </a:solidFill>
                <a:latin typeface="+mn-lt"/>
                <a:ea typeface="+mn-ea"/>
                <a:cs typeface="+mn-cs"/>
              </a:rPr>
              <a:t>—</a:t>
            </a:r>
          </a:p>
        </p:txBody>
      </p:sp>
      <p:grpSp>
        <p:nvGrpSpPr>
          <p:cNvPr id="12" name="Group 11">
            <a:extLst>
              <a:ext uri="{FF2B5EF4-FFF2-40B4-BE49-F238E27FC236}">
                <a16:creationId xmlns:a16="http://schemas.microsoft.com/office/drawing/2014/main" id="{C9BB0A33-6152-5743-B4EA-E696A34FC3DB}"/>
              </a:ext>
            </a:extLst>
          </p:cNvPr>
          <p:cNvGrpSpPr/>
          <p:nvPr userDrawn="1"/>
        </p:nvGrpSpPr>
        <p:grpSpPr>
          <a:xfrm>
            <a:off x="5974943" y="5701492"/>
            <a:ext cx="2883574" cy="650493"/>
            <a:chOff x="5974943" y="5701492"/>
            <a:chExt cx="2883574" cy="650493"/>
          </a:xfrm>
        </p:grpSpPr>
        <p:pic>
          <p:nvPicPr>
            <p:cNvPr id="6" name="Picture 5">
              <a:extLst>
                <a:ext uri="{FF2B5EF4-FFF2-40B4-BE49-F238E27FC236}">
                  <a16:creationId xmlns:a16="http://schemas.microsoft.com/office/drawing/2014/main" id="{1A23CFA0-F750-4B44-8D1D-16ED500F9A40}"/>
                </a:ext>
              </a:extLst>
            </p:cNvPr>
            <p:cNvPicPr>
              <a:picLocks noChangeAspect="1"/>
            </p:cNvPicPr>
            <p:nvPr userDrawn="1"/>
          </p:nvPicPr>
          <p:blipFill rotWithShape="1">
            <a:blip r:embed="rId3"/>
            <a:srcRect l="1" t="-2" r="53588" b="-6922"/>
            <a:stretch/>
          </p:blipFill>
          <p:spPr>
            <a:xfrm>
              <a:off x="6000483" y="5701492"/>
              <a:ext cx="2858034" cy="319989"/>
            </a:xfrm>
            <a:prstGeom prst="rect">
              <a:avLst/>
            </a:prstGeom>
          </p:spPr>
        </p:pic>
        <p:pic>
          <p:nvPicPr>
            <p:cNvPr id="17" name="Picture 16">
              <a:extLst>
                <a:ext uri="{FF2B5EF4-FFF2-40B4-BE49-F238E27FC236}">
                  <a16:creationId xmlns:a16="http://schemas.microsoft.com/office/drawing/2014/main" id="{95C68BF0-F7EC-5E4E-A0CA-8770DA18C3D5}"/>
                </a:ext>
              </a:extLst>
            </p:cNvPr>
            <p:cNvPicPr>
              <a:picLocks noChangeAspect="1"/>
            </p:cNvPicPr>
            <p:nvPr userDrawn="1"/>
          </p:nvPicPr>
          <p:blipFill rotWithShape="1">
            <a:blip r:embed="rId3"/>
            <a:srcRect l="47790" t="-2" r="-420" b="-6922"/>
            <a:stretch/>
          </p:blipFill>
          <p:spPr>
            <a:xfrm>
              <a:off x="5974943" y="6069810"/>
              <a:ext cx="2858034" cy="282175"/>
            </a:xfrm>
            <a:prstGeom prst="rect">
              <a:avLst/>
            </a:prstGeom>
          </p:spPr>
        </p:pic>
        <p:cxnSp>
          <p:nvCxnSpPr>
            <p:cNvPr id="8" name="Straight Connector 7">
              <a:extLst>
                <a:ext uri="{FF2B5EF4-FFF2-40B4-BE49-F238E27FC236}">
                  <a16:creationId xmlns:a16="http://schemas.microsoft.com/office/drawing/2014/main" id="{1CD9AF00-7975-134C-9056-1EDDB349F5FF}"/>
                </a:ext>
              </a:extLst>
            </p:cNvPr>
            <p:cNvCxnSpPr>
              <a:cxnSpLocks/>
            </p:cNvCxnSpPr>
            <p:nvPr userDrawn="1"/>
          </p:nvCxnSpPr>
          <p:spPr>
            <a:xfrm flipV="1">
              <a:off x="6000483" y="6025675"/>
              <a:ext cx="2799568" cy="2591"/>
            </a:xfrm>
            <a:prstGeom prst="line">
              <a:avLst/>
            </a:prstGeom>
            <a:ln w="6350">
              <a:solidFill>
                <a:schemeClr val="accent3"/>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5446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childTnLst>
                                </p:cTn>
                              </p:par>
                              <p:par>
                                <p:cTn id="8" presetID="47" presetClass="entr" presetSubtype="0" fill="hold" grpId="0" nodeType="withEffect">
                                  <p:stCondLst>
                                    <p:cond delay="5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anim calcmode="lin" valueType="num">
                                      <p:cBhvr>
                                        <p:cTn id="11" dur="1000" fill="hold"/>
                                        <p:tgtEl>
                                          <p:spTgt spid="2"/>
                                        </p:tgtEl>
                                        <p:attrNameLst>
                                          <p:attrName>ppt_x</p:attrName>
                                        </p:attrNameLst>
                                      </p:cBhvr>
                                      <p:tavLst>
                                        <p:tav tm="0">
                                          <p:val>
                                            <p:strVal val="#ppt_x"/>
                                          </p:val>
                                        </p:tav>
                                        <p:tav tm="100000">
                                          <p:val>
                                            <p:strVal val="#ppt_x"/>
                                          </p:val>
                                        </p:tav>
                                      </p:tavLst>
                                    </p:anim>
                                    <p:anim calcmode="lin" valueType="num">
                                      <p:cBhvr>
                                        <p:cTn id="12" dur="1000" fill="hold"/>
                                        <p:tgtEl>
                                          <p:spTgt spid="2"/>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50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tmplLst>
          <p:tmpl>
            <p:tnLst>
              <p:par>
                <p:cTn presetID="42" presetClass="entr" presetSubtype="0" fill="hold" nodeType="withEffect">
                  <p:stCondLst>
                    <p:cond delay="50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34"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2_Title Slide">
    <p:bg>
      <p:bgPr>
        <a:blipFill dpi="0" rotWithShape="1">
          <a:blip r:embed="rId2">
            <a:lum/>
          </a:blip>
          <a:srcRect/>
          <a:stretch>
            <a:fillRect l="-6000" t="-23000" r="-6000" b="23000"/>
          </a:stretch>
        </a:blipFill>
        <a:effectLst/>
      </p:bgPr>
    </p:bg>
    <p:spTree>
      <p:nvGrpSpPr>
        <p:cNvPr id="1" name=""/>
        <p:cNvGrpSpPr/>
        <p:nvPr/>
      </p:nvGrpSpPr>
      <p:grpSpPr>
        <a:xfrm>
          <a:off x="0" y="0"/>
          <a:ext cx="0" cy="0"/>
          <a:chOff x="0" y="0"/>
          <a:chExt cx="0" cy="0"/>
        </a:xfrm>
      </p:grpSpPr>
      <p:sp>
        <p:nvSpPr>
          <p:cNvPr id="10" name="Rectangle 9"/>
          <p:cNvSpPr/>
          <p:nvPr userDrawn="1"/>
        </p:nvSpPr>
        <p:spPr>
          <a:xfrm>
            <a:off x="-1387" y="4553371"/>
            <a:ext cx="9144000" cy="2304630"/>
          </a:xfrm>
          <a:custGeom>
            <a:avLst/>
            <a:gdLst/>
            <a:ahLst/>
            <a:cxnLst/>
            <a:rect l="l" t="t" r="r" b="b"/>
            <a:pathLst>
              <a:path w="9144000" h="2304630">
                <a:moveTo>
                  <a:pt x="4572000" y="0"/>
                </a:moveTo>
                <a:cubicBezTo>
                  <a:pt x="5903568" y="0"/>
                  <a:pt x="7220363" y="42166"/>
                  <a:pt x="8519544" y="124605"/>
                </a:cubicBezTo>
                <a:lnTo>
                  <a:pt x="9144000" y="168207"/>
                </a:lnTo>
                <a:lnTo>
                  <a:pt x="9144000" y="2304630"/>
                </a:lnTo>
                <a:lnTo>
                  <a:pt x="0" y="2304630"/>
                </a:lnTo>
                <a:lnTo>
                  <a:pt x="0" y="168208"/>
                </a:lnTo>
                <a:lnTo>
                  <a:pt x="624457" y="124605"/>
                </a:lnTo>
                <a:cubicBezTo>
                  <a:pt x="1923639" y="42166"/>
                  <a:pt x="3240433" y="0"/>
                  <a:pt x="4572000" y="0"/>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481331" y="4670612"/>
            <a:ext cx="5233669" cy="1202884"/>
          </a:xfrm>
        </p:spPr>
        <p:txBody>
          <a:bodyPr anchor="b">
            <a:normAutofit/>
          </a:bodyPr>
          <a:lstStyle>
            <a:lvl1pPr>
              <a:defRPr sz="3200">
                <a:solidFill>
                  <a:schemeClr val="accent1"/>
                </a:solidFill>
                <a:latin typeface="Calibri" panose="020F0502020204030204" pitchFamily="34" charset="0"/>
                <a:cs typeface="Calibri" panose="020F0502020204030204" pitchFamily="34" charset="0"/>
              </a:defRPr>
            </a:lvl1pPr>
          </a:lstStyle>
          <a:p>
            <a:r>
              <a:rPr lang="en-US" dirty="0"/>
              <a:t>Presentation title</a:t>
            </a:r>
          </a:p>
        </p:txBody>
      </p:sp>
      <p:sp>
        <p:nvSpPr>
          <p:cNvPr id="3" name="Subtitle 2"/>
          <p:cNvSpPr>
            <a:spLocks noGrp="1"/>
          </p:cNvSpPr>
          <p:nvPr>
            <p:ph type="subTitle" idx="1" hasCustomPrompt="1"/>
          </p:nvPr>
        </p:nvSpPr>
        <p:spPr>
          <a:xfrm>
            <a:off x="481331" y="6066306"/>
            <a:ext cx="5233669" cy="440267"/>
          </a:xfrm>
          <a:prstGeom prst="rect">
            <a:avLst/>
          </a:prstGeom>
        </p:spPr>
        <p:txBody>
          <a:bodyPr>
            <a:normAutofit/>
          </a:bodyPr>
          <a:lstStyle>
            <a:lvl1pPr marL="0" indent="0" algn="l">
              <a:lnSpc>
                <a:spcPct val="100000"/>
              </a:lnSpc>
              <a:buNone/>
              <a:defRPr sz="1400" cap="all" spc="200" baseline="0">
                <a:solidFill>
                  <a:srgbClr val="888B8D"/>
                </a:solidFill>
                <a:latin typeface="Calibri" panose="020F0502020204030204" pitchFamily="34" charset="0"/>
                <a:cs typeface="Calibri" panose="020F05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Class, Week, subtitle</a:t>
            </a:r>
          </a:p>
        </p:txBody>
      </p:sp>
      <p:sp>
        <p:nvSpPr>
          <p:cNvPr id="34" name="Rectangle 33"/>
          <p:cNvSpPr/>
          <p:nvPr userDrawn="1"/>
        </p:nvSpPr>
        <p:spPr>
          <a:xfrm>
            <a:off x="485245" y="5873496"/>
            <a:ext cx="338554" cy="276999"/>
          </a:xfrm>
          <a:prstGeom prst="rect">
            <a:avLst/>
          </a:prstGeom>
        </p:spPr>
        <p:txBody>
          <a:bodyPr wrap="none">
            <a:spAutoFit/>
          </a:bodyPr>
          <a:lstStyle/>
          <a:p>
            <a:r>
              <a:rPr lang="en-US" sz="1200" kern="1200" cap="all" spc="200" dirty="0">
                <a:solidFill>
                  <a:schemeClr val="accent3">
                    <a:lumMod val="60000"/>
                    <a:lumOff val="40000"/>
                  </a:schemeClr>
                </a:solidFill>
                <a:latin typeface="+mn-lt"/>
                <a:ea typeface="+mn-ea"/>
                <a:cs typeface="+mn-cs"/>
              </a:rPr>
              <a:t>—</a:t>
            </a:r>
          </a:p>
        </p:txBody>
      </p:sp>
      <p:grpSp>
        <p:nvGrpSpPr>
          <p:cNvPr id="12" name="Group 11">
            <a:extLst>
              <a:ext uri="{FF2B5EF4-FFF2-40B4-BE49-F238E27FC236}">
                <a16:creationId xmlns:a16="http://schemas.microsoft.com/office/drawing/2014/main" id="{C9BB0A33-6152-5743-B4EA-E696A34FC3DB}"/>
              </a:ext>
            </a:extLst>
          </p:cNvPr>
          <p:cNvGrpSpPr/>
          <p:nvPr userDrawn="1"/>
        </p:nvGrpSpPr>
        <p:grpSpPr>
          <a:xfrm>
            <a:off x="5974943" y="5701492"/>
            <a:ext cx="2883574" cy="650493"/>
            <a:chOff x="5974943" y="5701492"/>
            <a:chExt cx="2883574" cy="650493"/>
          </a:xfrm>
        </p:grpSpPr>
        <p:pic>
          <p:nvPicPr>
            <p:cNvPr id="6" name="Picture 5">
              <a:extLst>
                <a:ext uri="{FF2B5EF4-FFF2-40B4-BE49-F238E27FC236}">
                  <a16:creationId xmlns:a16="http://schemas.microsoft.com/office/drawing/2014/main" id="{1A23CFA0-F750-4B44-8D1D-16ED500F9A40}"/>
                </a:ext>
              </a:extLst>
            </p:cNvPr>
            <p:cNvPicPr>
              <a:picLocks noChangeAspect="1"/>
            </p:cNvPicPr>
            <p:nvPr userDrawn="1"/>
          </p:nvPicPr>
          <p:blipFill rotWithShape="1">
            <a:blip r:embed="rId3"/>
            <a:srcRect l="1" t="-2" r="53588" b="-6922"/>
            <a:stretch/>
          </p:blipFill>
          <p:spPr>
            <a:xfrm>
              <a:off x="6000483" y="5701492"/>
              <a:ext cx="2858034" cy="319989"/>
            </a:xfrm>
            <a:prstGeom prst="rect">
              <a:avLst/>
            </a:prstGeom>
          </p:spPr>
        </p:pic>
        <p:pic>
          <p:nvPicPr>
            <p:cNvPr id="17" name="Picture 16">
              <a:extLst>
                <a:ext uri="{FF2B5EF4-FFF2-40B4-BE49-F238E27FC236}">
                  <a16:creationId xmlns:a16="http://schemas.microsoft.com/office/drawing/2014/main" id="{95C68BF0-F7EC-5E4E-A0CA-8770DA18C3D5}"/>
                </a:ext>
              </a:extLst>
            </p:cNvPr>
            <p:cNvPicPr>
              <a:picLocks noChangeAspect="1"/>
            </p:cNvPicPr>
            <p:nvPr userDrawn="1"/>
          </p:nvPicPr>
          <p:blipFill rotWithShape="1">
            <a:blip r:embed="rId3"/>
            <a:srcRect l="47790" t="-2" r="-420" b="-6922"/>
            <a:stretch/>
          </p:blipFill>
          <p:spPr>
            <a:xfrm>
              <a:off x="5974943" y="6069810"/>
              <a:ext cx="2858034" cy="282175"/>
            </a:xfrm>
            <a:prstGeom prst="rect">
              <a:avLst/>
            </a:prstGeom>
          </p:spPr>
        </p:pic>
        <p:cxnSp>
          <p:nvCxnSpPr>
            <p:cNvPr id="8" name="Straight Connector 7">
              <a:extLst>
                <a:ext uri="{FF2B5EF4-FFF2-40B4-BE49-F238E27FC236}">
                  <a16:creationId xmlns:a16="http://schemas.microsoft.com/office/drawing/2014/main" id="{1CD9AF00-7975-134C-9056-1EDDB349F5FF}"/>
                </a:ext>
              </a:extLst>
            </p:cNvPr>
            <p:cNvCxnSpPr>
              <a:cxnSpLocks/>
            </p:cNvCxnSpPr>
            <p:nvPr userDrawn="1"/>
          </p:nvCxnSpPr>
          <p:spPr>
            <a:xfrm flipV="1">
              <a:off x="6000483" y="6025675"/>
              <a:ext cx="2799568" cy="2591"/>
            </a:xfrm>
            <a:prstGeom prst="line">
              <a:avLst/>
            </a:prstGeom>
            <a:ln w="6350">
              <a:solidFill>
                <a:schemeClr val="accent3"/>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999755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childTnLst>
                                </p:cTn>
                              </p:par>
                              <p:par>
                                <p:cTn id="8" presetID="47" presetClass="entr" presetSubtype="0" fill="hold" grpId="0" nodeType="withEffect">
                                  <p:stCondLst>
                                    <p:cond delay="5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anim calcmode="lin" valueType="num">
                                      <p:cBhvr>
                                        <p:cTn id="11" dur="1000" fill="hold"/>
                                        <p:tgtEl>
                                          <p:spTgt spid="2"/>
                                        </p:tgtEl>
                                        <p:attrNameLst>
                                          <p:attrName>ppt_x</p:attrName>
                                        </p:attrNameLst>
                                      </p:cBhvr>
                                      <p:tavLst>
                                        <p:tav tm="0">
                                          <p:val>
                                            <p:strVal val="#ppt_x"/>
                                          </p:val>
                                        </p:tav>
                                        <p:tav tm="100000">
                                          <p:val>
                                            <p:strVal val="#ppt_x"/>
                                          </p:val>
                                        </p:tav>
                                      </p:tavLst>
                                    </p:anim>
                                    <p:anim calcmode="lin" valueType="num">
                                      <p:cBhvr>
                                        <p:cTn id="12" dur="1000" fill="hold"/>
                                        <p:tgtEl>
                                          <p:spTgt spid="2"/>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50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tmplLst>
          <p:tmpl>
            <p:tnLst>
              <p:par>
                <p:cTn presetID="42" presetClass="entr" presetSubtype="0" fill="hold" nodeType="withEffect">
                  <p:stCondLst>
                    <p:cond delay="50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34"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3_Title Slide">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10" name="Rectangle 9"/>
          <p:cNvSpPr/>
          <p:nvPr userDrawn="1"/>
        </p:nvSpPr>
        <p:spPr>
          <a:xfrm>
            <a:off x="-1387" y="4553371"/>
            <a:ext cx="9144000" cy="2304630"/>
          </a:xfrm>
          <a:custGeom>
            <a:avLst/>
            <a:gdLst/>
            <a:ahLst/>
            <a:cxnLst/>
            <a:rect l="l" t="t" r="r" b="b"/>
            <a:pathLst>
              <a:path w="9144000" h="2304630">
                <a:moveTo>
                  <a:pt x="4572000" y="0"/>
                </a:moveTo>
                <a:cubicBezTo>
                  <a:pt x="5903568" y="0"/>
                  <a:pt x="7220363" y="42166"/>
                  <a:pt x="8519544" y="124605"/>
                </a:cubicBezTo>
                <a:lnTo>
                  <a:pt x="9144000" y="168207"/>
                </a:lnTo>
                <a:lnTo>
                  <a:pt x="9144000" y="2304630"/>
                </a:lnTo>
                <a:lnTo>
                  <a:pt x="0" y="2304630"/>
                </a:lnTo>
                <a:lnTo>
                  <a:pt x="0" y="168208"/>
                </a:lnTo>
                <a:lnTo>
                  <a:pt x="624457" y="124605"/>
                </a:lnTo>
                <a:cubicBezTo>
                  <a:pt x="1923639" y="42166"/>
                  <a:pt x="3240433" y="0"/>
                  <a:pt x="4572000" y="0"/>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481331" y="4670612"/>
            <a:ext cx="5233669" cy="1202884"/>
          </a:xfrm>
        </p:spPr>
        <p:txBody>
          <a:bodyPr anchor="b">
            <a:normAutofit/>
          </a:bodyPr>
          <a:lstStyle>
            <a:lvl1pPr>
              <a:defRPr sz="3200">
                <a:solidFill>
                  <a:schemeClr val="accent1"/>
                </a:solidFill>
                <a:latin typeface="Calibri" panose="020F0502020204030204" pitchFamily="34" charset="0"/>
                <a:cs typeface="Calibri" panose="020F0502020204030204" pitchFamily="34" charset="0"/>
              </a:defRPr>
            </a:lvl1pPr>
          </a:lstStyle>
          <a:p>
            <a:r>
              <a:rPr lang="en-US" dirty="0"/>
              <a:t>Presentation title</a:t>
            </a:r>
          </a:p>
        </p:txBody>
      </p:sp>
      <p:sp>
        <p:nvSpPr>
          <p:cNvPr id="3" name="Subtitle 2"/>
          <p:cNvSpPr>
            <a:spLocks noGrp="1"/>
          </p:cNvSpPr>
          <p:nvPr>
            <p:ph type="subTitle" idx="1" hasCustomPrompt="1"/>
          </p:nvPr>
        </p:nvSpPr>
        <p:spPr>
          <a:xfrm>
            <a:off x="481331" y="6066306"/>
            <a:ext cx="5233669" cy="440267"/>
          </a:xfrm>
          <a:prstGeom prst="rect">
            <a:avLst/>
          </a:prstGeom>
        </p:spPr>
        <p:txBody>
          <a:bodyPr>
            <a:normAutofit/>
          </a:bodyPr>
          <a:lstStyle>
            <a:lvl1pPr marL="0" indent="0" algn="l">
              <a:lnSpc>
                <a:spcPct val="100000"/>
              </a:lnSpc>
              <a:buNone/>
              <a:defRPr sz="1400" cap="all" spc="200" baseline="0">
                <a:solidFill>
                  <a:srgbClr val="888B8D"/>
                </a:solidFill>
                <a:latin typeface="Calibri" panose="020F0502020204030204" pitchFamily="34" charset="0"/>
                <a:cs typeface="Calibri" panose="020F05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Class, Week, subtitle</a:t>
            </a:r>
          </a:p>
        </p:txBody>
      </p:sp>
      <p:sp>
        <p:nvSpPr>
          <p:cNvPr id="34" name="Rectangle 33"/>
          <p:cNvSpPr/>
          <p:nvPr userDrawn="1"/>
        </p:nvSpPr>
        <p:spPr>
          <a:xfrm>
            <a:off x="485245" y="5873496"/>
            <a:ext cx="338554" cy="276999"/>
          </a:xfrm>
          <a:prstGeom prst="rect">
            <a:avLst/>
          </a:prstGeom>
        </p:spPr>
        <p:txBody>
          <a:bodyPr wrap="none">
            <a:spAutoFit/>
          </a:bodyPr>
          <a:lstStyle/>
          <a:p>
            <a:r>
              <a:rPr lang="en-US" sz="1200" kern="1200" cap="all" spc="200" dirty="0">
                <a:solidFill>
                  <a:schemeClr val="accent3">
                    <a:lumMod val="60000"/>
                    <a:lumOff val="40000"/>
                  </a:schemeClr>
                </a:solidFill>
                <a:latin typeface="+mn-lt"/>
                <a:ea typeface="+mn-ea"/>
                <a:cs typeface="+mn-cs"/>
              </a:rPr>
              <a:t>—</a:t>
            </a:r>
          </a:p>
        </p:txBody>
      </p:sp>
      <p:grpSp>
        <p:nvGrpSpPr>
          <p:cNvPr id="12" name="Group 11">
            <a:extLst>
              <a:ext uri="{FF2B5EF4-FFF2-40B4-BE49-F238E27FC236}">
                <a16:creationId xmlns:a16="http://schemas.microsoft.com/office/drawing/2014/main" id="{C9BB0A33-6152-5743-B4EA-E696A34FC3DB}"/>
              </a:ext>
            </a:extLst>
          </p:cNvPr>
          <p:cNvGrpSpPr/>
          <p:nvPr userDrawn="1"/>
        </p:nvGrpSpPr>
        <p:grpSpPr>
          <a:xfrm>
            <a:off x="5974943" y="5701492"/>
            <a:ext cx="2883574" cy="650493"/>
            <a:chOff x="5974943" y="5701492"/>
            <a:chExt cx="2883574" cy="650493"/>
          </a:xfrm>
        </p:grpSpPr>
        <p:pic>
          <p:nvPicPr>
            <p:cNvPr id="6" name="Picture 5">
              <a:extLst>
                <a:ext uri="{FF2B5EF4-FFF2-40B4-BE49-F238E27FC236}">
                  <a16:creationId xmlns:a16="http://schemas.microsoft.com/office/drawing/2014/main" id="{1A23CFA0-F750-4B44-8D1D-16ED500F9A40}"/>
                </a:ext>
              </a:extLst>
            </p:cNvPr>
            <p:cNvPicPr>
              <a:picLocks noChangeAspect="1"/>
            </p:cNvPicPr>
            <p:nvPr userDrawn="1"/>
          </p:nvPicPr>
          <p:blipFill rotWithShape="1">
            <a:blip r:embed="rId3"/>
            <a:srcRect l="1" t="-2" r="53588" b="-6922"/>
            <a:stretch/>
          </p:blipFill>
          <p:spPr>
            <a:xfrm>
              <a:off x="6000483" y="5701492"/>
              <a:ext cx="2858034" cy="319989"/>
            </a:xfrm>
            <a:prstGeom prst="rect">
              <a:avLst/>
            </a:prstGeom>
          </p:spPr>
        </p:pic>
        <p:pic>
          <p:nvPicPr>
            <p:cNvPr id="17" name="Picture 16">
              <a:extLst>
                <a:ext uri="{FF2B5EF4-FFF2-40B4-BE49-F238E27FC236}">
                  <a16:creationId xmlns:a16="http://schemas.microsoft.com/office/drawing/2014/main" id="{95C68BF0-F7EC-5E4E-A0CA-8770DA18C3D5}"/>
                </a:ext>
              </a:extLst>
            </p:cNvPr>
            <p:cNvPicPr>
              <a:picLocks noChangeAspect="1"/>
            </p:cNvPicPr>
            <p:nvPr userDrawn="1"/>
          </p:nvPicPr>
          <p:blipFill rotWithShape="1">
            <a:blip r:embed="rId3"/>
            <a:srcRect l="47790" t="-2" r="-420" b="-6922"/>
            <a:stretch/>
          </p:blipFill>
          <p:spPr>
            <a:xfrm>
              <a:off x="5974943" y="6069810"/>
              <a:ext cx="2858034" cy="282175"/>
            </a:xfrm>
            <a:prstGeom prst="rect">
              <a:avLst/>
            </a:prstGeom>
          </p:spPr>
        </p:pic>
        <p:cxnSp>
          <p:nvCxnSpPr>
            <p:cNvPr id="8" name="Straight Connector 7">
              <a:extLst>
                <a:ext uri="{FF2B5EF4-FFF2-40B4-BE49-F238E27FC236}">
                  <a16:creationId xmlns:a16="http://schemas.microsoft.com/office/drawing/2014/main" id="{1CD9AF00-7975-134C-9056-1EDDB349F5FF}"/>
                </a:ext>
              </a:extLst>
            </p:cNvPr>
            <p:cNvCxnSpPr>
              <a:cxnSpLocks/>
            </p:cNvCxnSpPr>
            <p:nvPr userDrawn="1"/>
          </p:nvCxnSpPr>
          <p:spPr>
            <a:xfrm flipV="1">
              <a:off x="6000483" y="6025675"/>
              <a:ext cx="2799568" cy="2591"/>
            </a:xfrm>
            <a:prstGeom prst="line">
              <a:avLst/>
            </a:prstGeom>
            <a:ln w="6350">
              <a:solidFill>
                <a:schemeClr val="accent3"/>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860574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childTnLst>
                                </p:cTn>
                              </p:par>
                              <p:par>
                                <p:cTn id="8" presetID="47" presetClass="entr" presetSubtype="0" fill="hold" grpId="0" nodeType="withEffect">
                                  <p:stCondLst>
                                    <p:cond delay="5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anim calcmode="lin" valueType="num">
                                      <p:cBhvr>
                                        <p:cTn id="11" dur="1000" fill="hold"/>
                                        <p:tgtEl>
                                          <p:spTgt spid="2"/>
                                        </p:tgtEl>
                                        <p:attrNameLst>
                                          <p:attrName>ppt_x</p:attrName>
                                        </p:attrNameLst>
                                      </p:cBhvr>
                                      <p:tavLst>
                                        <p:tav tm="0">
                                          <p:val>
                                            <p:strVal val="#ppt_x"/>
                                          </p:val>
                                        </p:tav>
                                        <p:tav tm="100000">
                                          <p:val>
                                            <p:strVal val="#ppt_x"/>
                                          </p:val>
                                        </p:tav>
                                      </p:tavLst>
                                    </p:anim>
                                    <p:anim calcmode="lin" valueType="num">
                                      <p:cBhvr>
                                        <p:cTn id="12" dur="1000" fill="hold"/>
                                        <p:tgtEl>
                                          <p:spTgt spid="2"/>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50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tmplLst>
          <p:tmpl>
            <p:tnLst>
              <p:par>
                <p:cTn presetID="42" presetClass="entr" presetSubtype="0" fill="hold" nodeType="withEffect">
                  <p:stCondLst>
                    <p:cond delay="50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34" grpId="0"/>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1331" y="1"/>
            <a:ext cx="8181339" cy="983226"/>
          </a:xfrm>
          <a:prstGeom prst="rect">
            <a:avLst/>
          </a:prstGeom>
          <a:noFill/>
        </p:spPr>
        <p:txBody>
          <a:bodyPr vert="horz" lIns="91440" tIns="45720" rIns="91440" bIns="45720" rtlCol="0" anchor="ctr">
            <a:noAutofit/>
          </a:bodyPr>
          <a:lstStyle/>
          <a:p>
            <a:r>
              <a:rPr lang="en-US" dirty="0"/>
              <a:t>Click to edit master title style</a:t>
            </a:r>
          </a:p>
        </p:txBody>
      </p:sp>
      <p:pic>
        <p:nvPicPr>
          <p:cNvPr id="7" name="Picture 6">
            <a:extLst>
              <a:ext uri="{FF2B5EF4-FFF2-40B4-BE49-F238E27FC236}">
                <a16:creationId xmlns:a16="http://schemas.microsoft.com/office/drawing/2014/main" id="{168EB047-498B-F44A-B42F-E23E3210B655}"/>
              </a:ext>
            </a:extLst>
          </p:cNvPr>
          <p:cNvPicPr>
            <a:picLocks noChangeAspect="1"/>
          </p:cNvPicPr>
          <p:nvPr userDrawn="1"/>
        </p:nvPicPr>
        <p:blipFill>
          <a:blip r:embed="rId32"/>
          <a:stretch>
            <a:fillRect/>
          </a:stretch>
        </p:blipFill>
        <p:spPr>
          <a:xfrm>
            <a:off x="609146" y="6600122"/>
            <a:ext cx="2717800" cy="132080"/>
          </a:xfrm>
          <a:prstGeom prst="rect">
            <a:avLst/>
          </a:prstGeom>
        </p:spPr>
      </p:pic>
      <p:sp>
        <p:nvSpPr>
          <p:cNvPr id="10" name="Text Placeholder 9">
            <a:extLst>
              <a:ext uri="{FF2B5EF4-FFF2-40B4-BE49-F238E27FC236}">
                <a16:creationId xmlns:a16="http://schemas.microsoft.com/office/drawing/2014/main" id="{A1E94308-0179-D745-BB4B-3BD160462311}"/>
              </a:ext>
            </a:extLst>
          </p:cNvPr>
          <p:cNvSpPr>
            <a:spLocks noGrp="1"/>
          </p:cNvSpPr>
          <p:nvPr>
            <p:ph type="body" idx="1"/>
          </p:nvPr>
        </p:nvSpPr>
        <p:spPr>
          <a:xfrm>
            <a:off x="481331" y="1248938"/>
            <a:ext cx="8181339" cy="492802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29408963"/>
      </p:ext>
    </p:extLst>
  </p:cSld>
  <p:clrMap bg1="lt1" tx1="dk1" bg2="lt2" tx2="dk2" accent1="accent1" accent2="accent2" accent3="accent3" accent4="accent4" accent5="accent5" accent6="accent6" hlink="hlink" folHlink="folHlink"/>
  <p:sldLayoutIdLst>
    <p:sldLayoutId id="2147483709" r:id="rId1"/>
    <p:sldLayoutId id="2147483696" r:id="rId2"/>
    <p:sldLayoutId id="2147483682" r:id="rId3"/>
    <p:sldLayoutId id="2147483675" r:id="rId4"/>
    <p:sldLayoutId id="2147483672" r:id="rId5"/>
    <p:sldLayoutId id="2147483711" r:id="rId6"/>
    <p:sldLayoutId id="2147483716" r:id="rId7"/>
    <p:sldLayoutId id="2147483713" r:id="rId8"/>
    <p:sldLayoutId id="2147483731" r:id="rId9"/>
    <p:sldLayoutId id="2147483715" r:id="rId10"/>
    <p:sldLayoutId id="2147483712" r:id="rId11"/>
    <p:sldLayoutId id="2147483748" r:id="rId12"/>
    <p:sldLayoutId id="2147483753" r:id="rId13"/>
    <p:sldLayoutId id="2147483756" r:id="rId14"/>
    <p:sldLayoutId id="2147483752" r:id="rId15"/>
    <p:sldLayoutId id="2147483754" r:id="rId16"/>
    <p:sldLayoutId id="2147483755" r:id="rId17"/>
    <p:sldLayoutId id="2147483749" r:id="rId18"/>
    <p:sldLayoutId id="2147483757" r:id="rId19"/>
    <p:sldLayoutId id="2147483759" r:id="rId20"/>
    <p:sldLayoutId id="2147483649" r:id="rId21"/>
    <p:sldLayoutId id="2147483662" r:id="rId22"/>
    <p:sldLayoutId id="2147483687" r:id="rId23"/>
    <p:sldLayoutId id="2147483650" r:id="rId24"/>
    <p:sldLayoutId id="2147483751" r:id="rId25"/>
    <p:sldLayoutId id="2147483686" r:id="rId26"/>
    <p:sldLayoutId id="2147483761" r:id="rId27"/>
    <p:sldLayoutId id="2147483768" r:id="rId28"/>
    <p:sldLayoutId id="2147483769" r:id="rId29"/>
    <p:sldLayoutId id="2147483770" r:id="rId30"/>
  </p:sldLayoutIdLst>
  <p:hf sldNum="0" hdr="0" ftr="0" dt="0"/>
  <p:txStyles>
    <p:titleStyle>
      <a:lvl1pPr algn="l" defTabSz="457200" rtl="0" eaLnBrk="1" latinLnBrk="0" hangingPunct="1">
        <a:lnSpc>
          <a:spcPct val="100000"/>
        </a:lnSpc>
        <a:spcBef>
          <a:spcPct val="0"/>
        </a:spcBef>
        <a:buNone/>
        <a:defRPr sz="2400" b="0" kern="0" cap="none" spc="60" normalizeH="0" baseline="0">
          <a:solidFill>
            <a:srgbClr val="C00000"/>
          </a:solidFill>
          <a:latin typeface="Calibri" panose="020F0502020204030204" pitchFamily="34" charset="0"/>
          <a:ea typeface="+mj-ea"/>
          <a:cs typeface="Calibri" panose="020F0502020204030204" pitchFamily="34" charset="0"/>
        </a:defRPr>
      </a:lvl1pPr>
    </p:titleStyle>
    <p:bodyStyle>
      <a:lvl1pPr marL="285750" indent="-285750" algn="l" defTabSz="457200" rtl="0" eaLnBrk="1" latinLnBrk="0" hangingPunct="1">
        <a:lnSpc>
          <a:spcPct val="100000"/>
        </a:lnSpc>
        <a:spcBef>
          <a:spcPts val="0"/>
        </a:spcBef>
        <a:spcAft>
          <a:spcPts val="600"/>
        </a:spcAft>
        <a:buClr>
          <a:schemeClr val="accent4"/>
        </a:buClr>
        <a:buFont typeface="System Font Regular"/>
        <a:buChar char="+"/>
        <a:defRPr sz="1600" kern="0">
          <a:solidFill>
            <a:schemeClr val="tx1"/>
          </a:solidFill>
          <a:latin typeface="Calibri" panose="020F0502020204030204" pitchFamily="34" charset="0"/>
          <a:ea typeface="+mn-ea"/>
          <a:cs typeface="Calibri" panose="020F0502020204030204" pitchFamily="34" charset="0"/>
        </a:defRPr>
      </a:lvl1pPr>
      <a:lvl2pPr marL="571500" indent="-285750" algn="l" defTabSz="457200" rtl="0" eaLnBrk="1" latinLnBrk="0" hangingPunct="1">
        <a:lnSpc>
          <a:spcPct val="100000"/>
        </a:lnSpc>
        <a:spcBef>
          <a:spcPts val="0"/>
        </a:spcBef>
        <a:spcAft>
          <a:spcPts val="600"/>
        </a:spcAft>
        <a:buClr>
          <a:schemeClr val="accent4"/>
        </a:buClr>
        <a:buFont typeface="System Font Regular"/>
        <a:buChar char="–"/>
        <a:tabLst/>
        <a:defRPr sz="1400" kern="0">
          <a:solidFill>
            <a:schemeClr val="tx1"/>
          </a:solidFill>
          <a:latin typeface="Calibri" panose="020F0502020204030204" pitchFamily="34" charset="0"/>
          <a:ea typeface="+mn-ea"/>
          <a:cs typeface="Calibri" panose="020F0502020204030204" pitchFamily="34" charset="0"/>
        </a:defRPr>
      </a:lvl2pPr>
      <a:lvl3pPr marL="804863" indent="-233363" algn="l" defTabSz="457200" rtl="0" eaLnBrk="1" latinLnBrk="0" hangingPunct="1">
        <a:lnSpc>
          <a:spcPct val="100000"/>
        </a:lnSpc>
        <a:spcBef>
          <a:spcPts val="0"/>
        </a:spcBef>
        <a:spcAft>
          <a:spcPts val="600"/>
        </a:spcAft>
        <a:buClr>
          <a:schemeClr val="accent4"/>
        </a:buClr>
        <a:buFont typeface="Arial" panose="020B0604020202020204" pitchFamily="34" charset="0"/>
        <a:buChar char="•"/>
        <a:tabLst/>
        <a:defRPr sz="1400" kern="0">
          <a:solidFill>
            <a:schemeClr val="tx1"/>
          </a:solidFill>
          <a:latin typeface="Calibri" panose="020F0502020204030204" pitchFamily="34" charset="0"/>
          <a:ea typeface="+mn-ea"/>
          <a:cs typeface="Calibri" panose="020F0502020204030204" pitchFamily="34" charset="0"/>
        </a:defRPr>
      </a:lvl3pPr>
      <a:lvl4pPr marL="1036638" indent="-231775" algn="l" defTabSz="457200" rtl="0" eaLnBrk="1" latinLnBrk="0" hangingPunct="1">
        <a:lnSpc>
          <a:spcPct val="100000"/>
        </a:lnSpc>
        <a:spcBef>
          <a:spcPts val="0"/>
        </a:spcBef>
        <a:spcAft>
          <a:spcPts val="600"/>
        </a:spcAft>
        <a:buClr>
          <a:schemeClr val="accent4"/>
        </a:buClr>
        <a:buFont typeface="Courier New" panose="02070309020205020404" pitchFamily="49" charset="0"/>
        <a:buChar char="o"/>
        <a:tabLst/>
        <a:defRPr sz="1200" kern="0">
          <a:solidFill>
            <a:schemeClr val="tx1"/>
          </a:solidFill>
          <a:latin typeface="Calibri" panose="020F0502020204030204" pitchFamily="34" charset="0"/>
          <a:ea typeface="+mn-ea"/>
          <a:cs typeface="Calibri" panose="020F0502020204030204" pitchFamily="34" charset="0"/>
        </a:defRPr>
      </a:lvl4pPr>
      <a:lvl5pPr marL="1260475" indent="-223838" algn="l" defTabSz="457200" rtl="0" eaLnBrk="1" latinLnBrk="0" hangingPunct="1">
        <a:lnSpc>
          <a:spcPct val="100000"/>
        </a:lnSpc>
        <a:spcBef>
          <a:spcPts val="0"/>
        </a:spcBef>
        <a:spcAft>
          <a:spcPts val="600"/>
        </a:spcAft>
        <a:buClr>
          <a:schemeClr val="accent4"/>
        </a:buClr>
        <a:buFont typeface="Wingdings" pitchFamily="2" charset="2"/>
        <a:buChar char="§"/>
        <a:tabLst/>
        <a:defRPr sz="1200" kern="0">
          <a:solidFill>
            <a:schemeClr val="tx1"/>
          </a:solidFill>
          <a:latin typeface="Calibri" panose="020F0502020204030204" pitchFamily="34" charset="0"/>
          <a:ea typeface="+mn-ea"/>
          <a:cs typeface="Calibri" panose="020F050202020403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9.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4.xml"/><Relationship Id="rId1" Type="http://schemas.openxmlformats.org/officeDocument/2006/relationships/slideLayout" Target="../slideLayouts/slideLayout27.xml"/><Relationship Id="rId4" Type="http://schemas.openxmlformats.org/officeDocument/2006/relationships/image" Target="../media/image26.jpg"/></Relationships>
</file>

<file path=ppt/slides/_rels/slide1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7.xml"/><Relationship Id="rId5" Type="http://schemas.openxmlformats.org/officeDocument/2006/relationships/hyperlink" Target="https://www.peoplematters.in/article/life-at-work/workplace-automation-are-we-ready-18856" TargetMode="External"/><Relationship Id="rId4" Type="http://schemas.openxmlformats.org/officeDocument/2006/relationships/image" Target="../media/image30.jp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1.jpeg"/><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8.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7.xml"/><Relationship Id="rId5" Type="http://schemas.openxmlformats.org/officeDocument/2006/relationships/image" Target="../media/image36.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9.xml"/><Relationship Id="rId5" Type="http://schemas.openxmlformats.org/officeDocument/2006/relationships/image" Target="../media/image36.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8.xml"/></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3000" r="-2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49A26-32CA-6840-B008-D66C09FA5ABD}"/>
              </a:ext>
            </a:extLst>
          </p:cNvPr>
          <p:cNvSpPr>
            <a:spLocks noGrp="1"/>
          </p:cNvSpPr>
          <p:nvPr>
            <p:ph type="ctrTitle"/>
          </p:nvPr>
        </p:nvSpPr>
        <p:spPr/>
        <p:txBody>
          <a:bodyPr/>
          <a:lstStyle/>
          <a:p>
            <a:r>
              <a:rPr lang="en-US" dirty="0"/>
              <a:t>After Capitalism: A Step Beyond Purpose </a:t>
            </a:r>
          </a:p>
        </p:txBody>
      </p:sp>
      <p:sp>
        <p:nvSpPr>
          <p:cNvPr id="3" name="Subtitle 2">
            <a:extLst>
              <a:ext uri="{FF2B5EF4-FFF2-40B4-BE49-F238E27FC236}">
                <a16:creationId xmlns:a16="http://schemas.microsoft.com/office/drawing/2014/main" id="{1E8675DC-163B-904B-96C8-47871A7E087D}"/>
              </a:ext>
            </a:extLst>
          </p:cNvPr>
          <p:cNvSpPr>
            <a:spLocks noGrp="1"/>
          </p:cNvSpPr>
          <p:nvPr>
            <p:ph type="subTitle" idx="1"/>
          </p:nvPr>
        </p:nvSpPr>
        <p:spPr/>
        <p:txBody>
          <a:bodyPr>
            <a:normAutofit fontScale="62500" lnSpcReduction="20000"/>
          </a:bodyPr>
          <a:lstStyle/>
          <a:p>
            <a:r>
              <a:rPr lang="en-US" sz="1800" b="1" dirty="0">
                <a:effectLst/>
                <a:latin typeface="Calibri" panose="020F0502020204030204" pitchFamily="34" charset="0"/>
                <a:ea typeface="Calibri" panose="020F0502020204030204" pitchFamily="34" charset="0"/>
                <a:cs typeface="Times New Roman" panose="02020603050405020304" pitchFamily="18" charset="0"/>
              </a:rPr>
              <a:t>GM Global Trends Network</a:t>
            </a:r>
            <a:endParaRPr lang="en-US" dirty="0"/>
          </a:p>
          <a:p>
            <a:r>
              <a:rPr lang="en-US" dirty="0"/>
              <a:t>Andy Hines</a:t>
            </a:r>
          </a:p>
        </p:txBody>
      </p:sp>
    </p:spTree>
    <p:extLst>
      <p:ext uri="{BB962C8B-B14F-4D97-AF65-F5344CB8AC3E}">
        <p14:creationId xmlns:p14="http://schemas.microsoft.com/office/powerpoint/2010/main" val="11849415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77782" y="1879062"/>
            <a:ext cx="3326963" cy="304698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A driver is a thematic cluster of related research inputs that is driving or shaping change.</a:t>
            </a:r>
          </a:p>
        </p:txBody>
      </p:sp>
      <p:sp>
        <p:nvSpPr>
          <p:cNvPr id="15" name="Title 1">
            <a:extLst>
              <a:ext uri="{FF2B5EF4-FFF2-40B4-BE49-F238E27FC236}">
                <a16:creationId xmlns:a16="http://schemas.microsoft.com/office/drawing/2014/main" id="{6077F1F2-E935-461F-B058-9E5383B1F940}"/>
              </a:ext>
            </a:extLst>
          </p:cNvPr>
          <p:cNvSpPr txBox="1">
            <a:spLocks/>
          </p:cNvSpPr>
          <p:nvPr/>
        </p:nvSpPr>
        <p:spPr>
          <a:xfrm>
            <a:off x="477783" y="554156"/>
            <a:ext cx="3558856" cy="983226"/>
          </a:xfrm>
          <a:prstGeom prst="rect">
            <a:avLst/>
          </a:prstGeom>
        </p:spPr>
        <p:txBody>
          <a:bodyPr/>
          <a:lstStyle>
            <a:lvl1pPr algn="l" defTabSz="457200" rtl="0" eaLnBrk="1" latinLnBrk="0" hangingPunct="1">
              <a:lnSpc>
                <a:spcPct val="100000"/>
              </a:lnSpc>
              <a:spcBef>
                <a:spcPct val="0"/>
              </a:spcBef>
              <a:buNone/>
              <a:defRPr sz="2400" b="0" kern="0" cap="none" spc="60" normalizeH="0" baseline="0">
                <a:solidFill>
                  <a:srgbClr val="C00000"/>
                </a:solidFill>
                <a:latin typeface="Calibri" panose="020F0502020204030204" pitchFamily="34" charset="0"/>
                <a:ea typeface="+mj-ea"/>
                <a:cs typeface="Calibri" panose="020F0502020204030204" pitchFamily="34" charset="0"/>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400" b="0" i="0" u="none" strike="noStrike" kern="0" cap="none" spc="60" normalizeH="0" baseline="0" noProof="0" dirty="0">
                <a:ln>
                  <a:noFill/>
                </a:ln>
                <a:solidFill>
                  <a:srgbClr val="FFFFFF"/>
                </a:solidFill>
                <a:effectLst/>
                <a:uLnTx/>
                <a:uFillTx/>
                <a:latin typeface="Calibri" panose="020F0502020204030204" pitchFamily="34" charset="0"/>
                <a:ea typeface="+mj-ea"/>
                <a:cs typeface="Calibri" panose="020F0502020204030204" pitchFamily="34" charset="0"/>
              </a:rPr>
              <a:t>Key Drivers of Change</a:t>
            </a:r>
          </a:p>
        </p:txBody>
      </p:sp>
      <p:graphicFrame>
        <p:nvGraphicFramePr>
          <p:cNvPr id="19" name="Rectangle 1">
            <a:extLst>
              <a:ext uri="{FF2B5EF4-FFF2-40B4-BE49-F238E27FC236}">
                <a16:creationId xmlns:a16="http://schemas.microsoft.com/office/drawing/2014/main" id="{32273C65-8592-1066-2EBB-38EC4EC65C44}"/>
              </a:ext>
            </a:extLst>
          </p:cNvPr>
          <p:cNvGraphicFramePr>
            <a:graphicFrameLocks noGrp="1"/>
          </p:cNvGraphicFramePr>
          <p:nvPr>
            <p:ph sz="quarter" idx="13"/>
          </p:nvPr>
        </p:nvGraphicFramePr>
        <p:xfrm>
          <a:off x="4824249" y="1068202"/>
          <a:ext cx="4204138" cy="44012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82546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Text Placeholder 8"/>
          <p:cNvSpPr txBox="1">
            <a:spLocks/>
          </p:cNvSpPr>
          <p:nvPr/>
        </p:nvSpPr>
        <p:spPr>
          <a:xfrm>
            <a:off x="383458" y="152401"/>
            <a:ext cx="8531942" cy="645458"/>
          </a:xfrm>
          <a:prstGeom prst="rect">
            <a:avLst/>
          </a:prstGeom>
        </p:spPr>
        <p:txBody>
          <a:bodyPr/>
          <a:lstStyle/>
          <a:p>
            <a:pPr fontAlgn="base">
              <a:spcBef>
                <a:spcPct val="0"/>
              </a:spcBef>
              <a:spcAft>
                <a:spcPct val="0"/>
              </a:spcAft>
              <a:defRPr/>
            </a:pPr>
            <a:r>
              <a:rPr lang="en-US" sz="2400" kern="0" spc="60" dirty="0">
                <a:solidFill>
                  <a:srgbClr val="C00000"/>
                </a:solidFill>
                <a:latin typeface="Calibri" panose="020F0502020204030204" pitchFamily="34" charset="0"/>
                <a:ea typeface="+mj-ea"/>
                <a:cs typeface="Calibri" panose="020F0502020204030204" pitchFamily="34" charset="0"/>
              </a:rPr>
              <a:t>1. Shifting Values</a:t>
            </a:r>
          </a:p>
        </p:txBody>
      </p:sp>
      <p:pic>
        <p:nvPicPr>
          <p:cNvPr id="5" name="Picture 4" descr="Timeline&#10;&#10;Description automatically generated">
            <a:extLst>
              <a:ext uri="{FF2B5EF4-FFF2-40B4-BE49-F238E27FC236}">
                <a16:creationId xmlns:a16="http://schemas.microsoft.com/office/drawing/2014/main" id="{B714B591-A014-4667-9A04-0410F294F8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927" y="1873300"/>
            <a:ext cx="7498145" cy="2557594"/>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E006948F-A029-4F4B-BCB0-A2F0E8EB80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0429" y="4905375"/>
            <a:ext cx="6858000" cy="1495425"/>
          </a:xfrm>
          <a:prstGeom prst="rect">
            <a:avLst/>
          </a:prstGeom>
        </p:spPr>
      </p:pic>
      <p:sp>
        <p:nvSpPr>
          <p:cNvPr id="4" name="TextBox 3">
            <a:extLst>
              <a:ext uri="{FF2B5EF4-FFF2-40B4-BE49-F238E27FC236}">
                <a16:creationId xmlns:a16="http://schemas.microsoft.com/office/drawing/2014/main" id="{F93015EC-2C5C-48FC-977D-3BBDFD4BDCD1}"/>
              </a:ext>
            </a:extLst>
          </p:cNvPr>
          <p:cNvSpPr txBox="1"/>
          <p:nvPr/>
        </p:nvSpPr>
        <p:spPr>
          <a:xfrm>
            <a:off x="2154148" y="4430894"/>
            <a:ext cx="4918753" cy="400110"/>
          </a:xfrm>
          <a:prstGeom prst="rect">
            <a:avLst/>
          </a:prstGeom>
          <a:noFill/>
        </p:spPr>
        <p:txBody>
          <a:bodyPr wrap="square" rtlCol="0">
            <a:spAutoFit/>
          </a:bodyPr>
          <a:lstStyle/>
          <a:p>
            <a:r>
              <a:rPr lang="en-US" sz="2000" dirty="0">
                <a:latin typeface="Calibri" panose="020F0502020204030204" pitchFamily="34" charset="0"/>
                <a:cs typeface="Calibri" panose="020F0502020204030204" pitchFamily="34" charset="0"/>
              </a:rPr>
              <a:t>Shades of green –  Circular Economy  Project</a:t>
            </a:r>
          </a:p>
        </p:txBody>
      </p:sp>
      <p:sp>
        <p:nvSpPr>
          <p:cNvPr id="9" name="Text Placeholder 8">
            <a:extLst>
              <a:ext uri="{FF2B5EF4-FFF2-40B4-BE49-F238E27FC236}">
                <a16:creationId xmlns:a16="http://schemas.microsoft.com/office/drawing/2014/main" id="{AAD42DEF-ED99-3DB1-DB9F-D74D1C82D0E3}"/>
              </a:ext>
            </a:extLst>
          </p:cNvPr>
          <p:cNvSpPr txBox="1">
            <a:spLocks/>
          </p:cNvSpPr>
          <p:nvPr/>
        </p:nvSpPr>
        <p:spPr>
          <a:xfrm>
            <a:off x="383458" y="152401"/>
            <a:ext cx="8531942" cy="645458"/>
          </a:xfrm>
          <a:prstGeom prst="rect">
            <a:avLst/>
          </a:prstGeom>
        </p:spPr>
        <p:txBody>
          <a:bodyPr/>
          <a:lstStyle/>
          <a:p>
            <a:pPr fontAlgn="base">
              <a:spcBef>
                <a:spcPct val="0"/>
              </a:spcBef>
              <a:spcAft>
                <a:spcPct val="0"/>
              </a:spcAft>
              <a:defRPr/>
            </a:pPr>
            <a:r>
              <a:rPr lang="en-US" sz="2400" kern="0" spc="60" dirty="0">
                <a:solidFill>
                  <a:srgbClr val="C00000"/>
                </a:solidFill>
                <a:latin typeface="Calibri" panose="020F0502020204030204" pitchFamily="34" charset="0"/>
                <a:ea typeface="+mj-ea"/>
                <a:cs typeface="Calibri" panose="020F0502020204030204" pitchFamily="34" charset="0"/>
              </a:rPr>
              <a:t>1. Shifting Values</a:t>
            </a:r>
          </a:p>
        </p:txBody>
      </p:sp>
      <p:sp>
        <p:nvSpPr>
          <p:cNvPr id="6" name="TextBox 5">
            <a:extLst>
              <a:ext uri="{FF2B5EF4-FFF2-40B4-BE49-F238E27FC236}">
                <a16:creationId xmlns:a16="http://schemas.microsoft.com/office/drawing/2014/main" id="{F7FB0F33-3316-2DA4-F606-64F4E28C9A53}"/>
              </a:ext>
            </a:extLst>
          </p:cNvPr>
          <p:cNvSpPr txBox="1"/>
          <p:nvPr/>
        </p:nvSpPr>
        <p:spPr>
          <a:xfrm>
            <a:off x="1220429" y="1082838"/>
            <a:ext cx="7321235" cy="369332"/>
          </a:xfrm>
          <a:prstGeom prst="rect">
            <a:avLst/>
          </a:prstGeom>
          <a:solidFill>
            <a:srgbClr val="C00000"/>
          </a:solidFill>
        </p:spPr>
        <p:txBody>
          <a:bodyPr wrap="none" rtlCol="0">
            <a:spAutoFit/>
          </a:bodyPr>
          <a:lstStyle/>
          <a:p>
            <a:r>
              <a:rPr lang="en-US" sz="1800" dirty="0">
                <a:solidFill>
                  <a:schemeClr val="bg1"/>
                </a:solidFill>
                <a:latin typeface="Calibri" panose="020F0502020204030204" pitchFamily="34" charset="0"/>
                <a:cs typeface="Calibri" panose="020F0502020204030204" pitchFamily="34" charset="0"/>
              </a:rPr>
              <a:t>Values are shifting from traditional and modern to postmodern and integral.</a:t>
            </a:r>
          </a:p>
        </p:txBody>
      </p:sp>
    </p:spTree>
    <p:extLst>
      <p:ext uri="{BB962C8B-B14F-4D97-AF65-F5344CB8AC3E}">
        <p14:creationId xmlns:p14="http://schemas.microsoft.com/office/powerpoint/2010/main" val="26500924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52" name="Rectangle 2"/>
          <p:cNvSpPr txBox="1">
            <a:spLocks noChangeArrowheads="1"/>
          </p:cNvSpPr>
          <p:nvPr/>
        </p:nvSpPr>
        <p:spPr bwMode="auto">
          <a:xfrm>
            <a:off x="460375" y="160337"/>
            <a:ext cx="8608541" cy="601662"/>
          </a:xfrm>
          <a:prstGeom prst="rect">
            <a:avLst/>
          </a:prstGeom>
          <a:noFill/>
          <a:ln w="9525">
            <a:noFill/>
            <a:miter lim="800000"/>
            <a:headEnd/>
            <a:tailEnd/>
          </a:ln>
        </p:spPr>
        <p:txBody>
          <a:bodyPr/>
          <a:lstStyle/>
          <a:p>
            <a:pPr fontAlgn="base">
              <a:spcBef>
                <a:spcPct val="0"/>
              </a:spcBef>
              <a:spcAft>
                <a:spcPct val="0"/>
              </a:spcAft>
              <a:defRPr/>
            </a:pPr>
            <a:r>
              <a:rPr lang="en-US" sz="2400" kern="0" spc="60" dirty="0">
                <a:solidFill>
                  <a:srgbClr val="C00000"/>
                </a:solidFill>
                <a:latin typeface="Calibri" panose="020F0502020204030204" pitchFamily="34" charset="0"/>
                <a:ea typeface="+mj-ea"/>
                <a:cs typeface="Calibri" panose="020F0502020204030204" pitchFamily="34" charset="0"/>
              </a:rPr>
              <a:t>2. Technology Acceleration</a:t>
            </a:r>
          </a:p>
        </p:txBody>
      </p:sp>
      <p:sp>
        <p:nvSpPr>
          <p:cNvPr id="2" name="AutoShape 2" descr="Image result for betternes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Image result for betternes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6" descr="Image result for betternes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8" descr="Image result for betterness"/>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Image result for drone delivery"/>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Image result for drone delivery"/>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8" descr="Image result for drone delivery"/>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7" name="Picture 16">
            <a:extLst>
              <a:ext uri="{FF2B5EF4-FFF2-40B4-BE49-F238E27FC236}">
                <a16:creationId xmlns:a16="http://schemas.microsoft.com/office/drawing/2014/main" id="{D92DB279-39A4-4F2F-8DC5-08AD1518923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5175" y="1949380"/>
            <a:ext cx="3006711" cy="3586448"/>
          </a:xfrm>
          <a:prstGeom prst="rect">
            <a:avLst/>
          </a:prstGeom>
        </p:spPr>
      </p:pic>
      <p:pic>
        <p:nvPicPr>
          <p:cNvPr id="11" name="Picture 10" descr="Text&#10;&#10;Description automatically generated">
            <a:extLst>
              <a:ext uri="{FF2B5EF4-FFF2-40B4-BE49-F238E27FC236}">
                <a16:creationId xmlns:a16="http://schemas.microsoft.com/office/drawing/2014/main" id="{026A291F-7D01-4DFC-B615-057EFBC36E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0372" y="1801449"/>
            <a:ext cx="2590800" cy="3882310"/>
          </a:xfrm>
          <a:prstGeom prst="rect">
            <a:avLst/>
          </a:prstGeom>
        </p:spPr>
      </p:pic>
      <p:sp>
        <p:nvSpPr>
          <p:cNvPr id="13" name="TextBox 12">
            <a:extLst>
              <a:ext uri="{FF2B5EF4-FFF2-40B4-BE49-F238E27FC236}">
                <a16:creationId xmlns:a16="http://schemas.microsoft.com/office/drawing/2014/main" id="{4C5EDC23-FB50-14FF-5FFB-05CC35932741}"/>
              </a:ext>
            </a:extLst>
          </p:cNvPr>
          <p:cNvSpPr txBox="1"/>
          <p:nvPr/>
        </p:nvSpPr>
        <p:spPr>
          <a:xfrm>
            <a:off x="1204049" y="769936"/>
            <a:ext cx="6735902" cy="646331"/>
          </a:xfrm>
          <a:prstGeom prst="rect">
            <a:avLst/>
          </a:prstGeom>
          <a:solidFill>
            <a:srgbClr val="C00000"/>
          </a:solidFill>
        </p:spPr>
        <p:txBody>
          <a:bodyPr wrap="square" rtlCol="0">
            <a:spAutoFit/>
          </a:bodyPr>
          <a:lstStyle/>
          <a:p>
            <a:r>
              <a:rPr lang="en-US" sz="1800" dirty="0">
                <a:solidFill>
                  <a:schemeClr val="bg1"/>
                </a:solidFill>
                <a:latin typeface="Calibri" panose="020F0502020204030204" pitchFamily="34" charset="0"/>
                <a:cs typeface="Calibri" panose="020F0502020204030204" pitchFamily="34" charset="0"/>
              </a:rPr>
              <a:t>Technological capabilities continue to increase rapidly, often exponentially, in a wide range of sectors.</a:t>
            </a:r>
          </a:p>
        </p:txBody>
      </p:sp>
    </p:spTree>
    <p:extLst>
      <p:ext uri="{BB962C8B-B14F-4D97-AF65-F5344CB8AC3E}">
        <p14:creationId xmlns:p14="http://schemas.microsoft.com/office/powerpoint/2010/main" val="1596330708"/>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4985B-EE3F-C4E7-157D-7312B43DA9A2}"/>
              </a:ext>
            </a:extLst>
          </p:cNvPr>
          <p:cNvSpPr>
            <a:spLocks noGrp="1"/>
          </p:cNvSpPr>
          <p:nvPr>
            <p:ph type="title"/>
          </p:nvPr>
        </p:nvSpPr>
        <p:spPr/>
        <p:txBody>
          <a:bodyPr/>
          <a:lstStyle/>
          <a:p>
            <a:r>
              <a:rPr lang="en-US" dirty="0"/>
              <a:t>3. Inequality</a:t>
            </a:r>
          </a:p>
        </p:txBody>
      </p:sp>
      <p:sp>
        <p:nvSpPr>
          <p:cNvPr id="6" name="TextBox 5">
            <a:extLst>
              <a:ext uri="{FF2B5EF4-FFF2-40B4-BE49-F238E27FC236}">
                <a16:creationId xmlns:a16="http://schemas.microsoft.com/office/drawing/2014/main" id="{51165E8E-BEEE-C53D-FB44-E69CDFAAA42C}"/>
              </a:ext>
            </a:extLst>
          </p:cNvPr>
          <p:cNvSpPr txBox="1"/>
          <p:nvPr/>
        </p:nvSpPr>
        <p:spPr>
          <a:xfrm>
            <a:off x="1204049" y="769936"/>
            <a:ext cx="6735902" cy="369332"/>
          </a:xfrm>
          <a:prstGeom prst="rect">
            <a:avLst/>
          </a:prstGeom>
          <a:solidFill>
            <a:srgbClr val="C00000"/>
          </a:solidFill>
        </p:spPr>
        <p:txBody>
          <a:bodyPr wrap="square" rtlCol="0">
            <a:spAutoFit/>
          </a:bodyPr>
          <a:lstStyle/>
          <a:p>
            <a:r>
              <a:rPr lang="en-US" sz="1800" dirty="0">
                <a:solidFill>
                  <a:schemeClr val="bg1"/>
                </a:solidFill>
                <a:latin typeface="Calibri" panose="020F0502020204030204" pitchFamily="34" charset="0"/>
                <a:cs typeface="Calibri" panose="020F0502020204030204" pitchFamily="34" charset="0"/>
              </a:rPr>
              <a:t>Growing economic inequality is threatening the social order.</a:t>
            </a:r>
          </a:p>
        </p:txBody>
      </p:sp>
      <p:sp>
        <p:nvSpPr>
          <p:cNvPr id="5" name="Content Placeholder 8">
            <a:extLst>
              <a:ext uri="{FF2B5EF4-FFF2-40B4-BE49-F238E27FC236}">
                <a16:creationId xmlns:a16="http://schemas.microsoft.com/office/drawing/2014/main" id="{39FF5B70-8284-5868-4DD7-6D1D4A5096FC}"/>
              </a:ext>
            </a:extLst>
          </p:cNvPr>
          <p:cNvSpPr txBox="1">
            <a:spLocks/>
          </p:cNvSpPr>
          <p:nvPr/>
        </p:nvSpPr>
        <p:spPr>
          <a:xfrm>
            <a:off x="5735782" y="1309253"/>
            <a:ext cx="3380508" cy="4525963"/>
          </a:xfrm>
          <a:prstGeom prst="rect">
            <a:avLst/>
          </a:prstGeom>
        </p:spPr>
        <p:txBody>
          <a:bodyPr>
            <a:normAutofit lnSpcReduction="10000"/>
          </a:bodyPr>
          <a:lstStyle>
            <a:lvl1pPr marL="285750" indent="-285750" algn="l" defTabSz="457200" rtl="0" eaLnBrk="1" latinLnBrk="0" hangingPunct="1">
              <a:lnSpc>
                <a:spcPct val="100000"/>
              </a:lnSpc>
              <a:spcBef>
                <a:spcPts val="0"/>
              </a:spcBef>
              <a:spcAft>
                <a:spcPts val="600"/>
              </a:spcAft>
              <a:buClr>
                <a:schemeClr val="accent4"/>
              </a:buClr>
              <a:buFont typeface="System Font Regular"/>
              <a:buChar char="+"/>
              <a:defRPr sz="1600" kern="0">
                <a:solidFill>
                  <a:schemeClr val="tx1"/>
                </a:solidFill>
                <a:latin typeface="Calibri" panose="020F0502020204030204" pitchFamily="34" charset="0"/>
                <a:ea typeface="+mn-ea"/>
                <a:cs typeface="Calibri" panose="020F0502020204030204" pitchFamily="34" charset="0"/>
              </a:defRPr>
            </a:lvl1pPr>
            <a:lvl2pPr marL="571500" indent="-285750" algn="l" defTabSz="457200" rtl="0" eaLnBrk="1" latinLnBrk="0" hangingPunct="1">
              <a:lnSpc>
                <a:spcPct val="100000"/>
              </a:lnSpc>
              <a:spcBef>
                <a:spcPts val="0"/>
              </a:spcBef>
              <a:spcAft>
                <a:spcPts val="600"/>
              </a:spcAft>
              <a:buClr>
                <a:schemeClr val="accent4"/>
              </a:buClr>
              <a:buFont typeface="System Font Regular"/>
              <a:buChar char="–"/>
              <a:tabLst/>
              <a:defRPr sz="1400" kern="0">
                <a:solidFill>
                  <a:schemeClr val="tx1"/>
                </a:solidFill>
                <a:latin typeface="Calibri" panose="020F0502020204030204" pitchFamily="34" charset="0"/>
                <a:ea typeface="+mn-ea"/>
                <a:cs typeface="Calibri" panose="020F0502020204030204" pitchFamily="34" charset="0"/>
              </a:defRPr>
            </a:lvl2pPr>
            <a:lvl3pPr marL="804863" indent="-233363" algn="l" defTabSz="457200" rtl="0" eaLnBrk="1" latinLnBrk="0" hangingPunct="1">
              <a:lnSpc>
                <a:spcPct val="100000"/>
              </a:lnSpc>
              <a:spcBef>
                <a:spcPts val="0"/>
              </a:spcBef>
              <a:spcAft>
                <a:spcPts val="600"/>
              </a:spcAft>
              <a:buClr>
                <a:schemeClr val="accent4"/>
              </a:buClr>
              <a:buFont typeface="Arial" panose="020B0604020202020204" pitchFamily="34" charset="0"/>
              <a:buChar char="•"/>
              <a:tabLst/>
              <a:defRPr sz="1400" kern="0">
                <a:solidFill>
                  <a:schemeClr val="tx1"/>
                </a:solidFill>
                <a:latin typeface="Calibri" panose="020F0502020204030204" pitchFamily="34" charset="0"/>
                <a:ea typeface="+mn-ea"/>
                <a:cs typeface="Calibri" panose="020F0502020204030204" pitchFamily="34" charset="0"/>
              </a:defRPr>
            </a:lvl3pPr>
            <a:lvl4pPr marL="1036638" indent="-231775" algn="l" defTabSz="457200" rtl="0" eaLnBrk="1" latinLnBrk="0" hangingPunct="1">
              <a:lnSpc>
                <a:spcPct val="100000"/>
              </a:lnSpc>
              <a:spcBef>
                <a:spcPts val="0"/>
              </a:spcBef>
              <a:spcAft>
                <a:spcPts val="600"/>
              </a:spcAft>
              <a:buClr>
                <a:schemeClr val="accent4"/>
              </a:buClr>
              <a:buFont typeface="Courier New" panose="02070309020205020404" pitchFamily="49" charset="0"/>
              <a:buChar char="o"/>
              <a:tabLst/>
              <a:defRPr sz="1200" kern="0">
                <a:solidFill>
                  <a:schemeClr val="tx1"/>
                </a:solidFill>
                <a:latin typeface="Calibri" panose="020F0502020204030204" pitchFamily="34" charset="0"/>
                <a:ea typeface="+mn-ea"/>
                <a:cs typeface="Calibri" panose="020F0502020204030204" pitchFamily="34" charset="0"/>
              </a:defRPr>
            </a:lvl4pPr>
            <a:lvl5pPr marL="1260475" indent="-223838" algn="l" defTabSz="457200" rtl="0" eaLnBrk="1" latinLnBrk="0" hangingPunct="1">
              <a:lnSpc>
                <a:spcPct val="100000"/>
              </a:lnSpc>
              <a:spcBef>
                <a:spcPts val="0"/>
              </a:spcBef>
              <a:spcAft>
                <a:spcPts val="600"/>
              </a:spcAft>
              <a:buClr>
                <a:schemeClr val="accent4"/>
              </a:buClr>
              <a:buFont typeface="Wingdings" pitchFamily="2" charset="2"/>
              <a:buChar char="§"/>
              <a:tabLst/>
              <a:defRPr sz="1200" kern="0">
                <a:solidFill>
                  <a:schemeClr val="tx1"/>
                </a:solidFill>
                <a:latin typeface="Calibri" panose="020F0502020204030204" pitchFamily="34" charset="0"/>
                <a:ea typeface="+mn-ea"/>
                <a:cs typeface="Calibri" panose="020F050202020403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System Font Regular"/>
              <a:buNone/>
            </a:pPr>
            <a:r>
              <a:rPr lang="en-US" sz="2000"/>
              <a:t>Return on capital investments (Picketty puts at 5%) beats economic growth (puts at 1-2%). This creates an advantage for previously accumulated wealth that exacerbates in equality. </a:t>
            </a:r>
          </a:p>
          <a:p>
            <a:pPr marL="0" indent="0">
              <a:buFont typeface="System Font Regular"/>
              <a:buNone/>
            </a:pPr>
            <a:endParaRPr lang="en-US" sz="2000" b="1" i="1"/>
          </a:p>
          <a:p>
            <a:pPr marL="0" indent="0">
              <a:buFont typeface="System Font Regular"/>
              <a:buNone/>
            </a:pPr>
            <a:r>
              <a:rPr lang="en-US" sz="2000" b="1" i="1"/>
              <a:t>Suggestion</a:t>
            </a:r>
            <a:r>
              <a:rPr lang="en-US" sz="2000"/>
              <a:t>: A progressive global tax on capital as a redistributive mechanism coupled with a very high level of financial transparency, which he admits is a utopian idea. </a:t>
            </a:r>
          </a:p>
          <a:p>
            <a:pPr marL="0" indent="0">
              <a:buFont typeface="System Font Regular"/>
              <a:buNone/>
            </a:pPr>
            <a:endParaRPr lang="en-US" sz="2000" dirty="0"/>
          </a:p>
        </p:txBody>
      </p:sp>
      <p:pic>
        <p:nvPicPr>
          <p:cNvPr id="7" name="Picture 2" descr="https://media.newyorker.com/photos/5909514a019dfc3494e9d98e/master/w_727,c_limit/chart-06.jpg">
            <a:extLst>
              <a:ext uri="{FF2B5EF4-FFF2-40B4-BE49-F238E27FC236}">
                <a16:creationId xmlns:a16="http://schemas.microsoft.com/office/drawing/2014/main" id="{BD37F50F-C55F-7D27-A78D-1BF01B9B53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155" y="1219201"/>
            <a:ext cx="5524500" cy="436705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580B7FE-27DE-08C3-9356-E788674F50FF}"/>
              </a:ext>
            </a:extLst>
          </p:cNvPr>
          <p:cNvSpPr txBox="1"/>
          <p:nvPr/>
        </p:nvSpPr>
        <p:spPr>
          <a:xfrm>
            <a:off x="100155" y="5943600"/>
            <a:ext cx="8271367" cy="369332"/>
          </a:xfrm>
          <a:prstGeom prst="rect">
            <a:avLst/>
          </a:prstGeom>
          <a:noFill/>
        </p:spPr>
        <p:txBody>
          <a:bodyPr wrap="none" rtlCol="0">
            <a:spAutoFit/>
          </a:bodyPr>
          <a:lstStyle/>
          <a:p>
            <a:r>
              <a:rPr lang="en-US" dirty="0"/>
              <a:t>https://www.newyorker.com/news/john-cassidy/pikettys-inequality-story-in-six-charts</a:t>
            </a:r>
          </a:p>
        </p:txBody>
      </p:sp>
    </p:spTree>
    <p:extLst>
      <p:ext uri="{BB962C8B-B14F-4D97-AF65-F5344CB8AC3E}">
        <p14:creationId xmlns:p14="http://schemas.microsoft.com/office/powerpoint/2010/main" val="40482674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1026"/>
          <p:cNvSpPr>
            <a:spLocks noGrp="1" noChangeArrowheads="1"/>
          </p:cNvSpPr>
          <p:nvPr>
            <p:ph type="title"/>
          </p:nvPr>
        </p:nvSpPr>
        <p:spPr>
          <a:xfrm>
            <a:off x="685800" y="-30966"/>
            <a:ext cx="7772400" cy="1143000"/>
          </a:xfrm>
          <a:noFill/>
          <a:ln/>
        </p:spPr>
        <p:txBody>
          <a:bodyPr>
            <a:normAutofit/>
          </a:bodyPr>
          <a:lstStyle/>
          <a:p>
            <a:r>
              <a:rPr lang="en-US" altLang="en-US" dirty="0"/>
              <a:t>4. Automation &amp; Labor</a:t>
            </a:r>
          </a:p>
        </p:txBody>
      </p:sp>
      <p:sp>
        <p:nvSpPr>
          <p:cNvPr id="6" name="Slide Number Placeholder 5"/>
          <p:cNvSpPr>
            <a:spLocks noGrp="1"/>
          </p:cNvSpPr>
          <p:nvPr>
            <p:ph type="sldNum" sz="quarter" idx="4294967295"/>
          </p:nvPr>
        </p:nvSpPr>
        <p:spPr>
          <a:xfrm>
            <a:off x="6934200" y="6356350"/>
            <a:ext cx="2133600" cy="365125"/>
          </a:xfrm>
          <a:prstGeom prst="rect">
            <a:avLst/>
          </a:prstGeom>
        </p:spPr>
        <p:txBody>
          <a:bodyPr vert="horz" lIns="91440" tIns="45720" rIns="91440" bIns="45720" rtlCol="0" anchor="ctr"/>
          <a:lstStyle>
            <a:defPPr>
              <a:defRPr lang="en-US"/>
            </a:defPPr>
            <a:lvl1pPr marL="0" algn="r" defTabSz="1219170" rtl="0" eaLnBrk="1" latinLnBrk="0" hangingPunct="1">
              <a:defRPr sz="1200" kern="1200">
                <a:solidFill>
                  <a:schemeClr val="tx1"/>
                </a:solidFill>
                <a:latin typeface="Calibri" panose="020F0502020204030204" pitchFamily="34" charset="0"/>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fld id="{A3CE620B-A7ED-477C-AF38-5731A1A5942D}" type="slidenum">
              <a:rPr lang="en-US" smtClean="0"/>
              <a:pPr/>
              <a:t>14</a:t>
            </a:fld>
            <a:endParaRPr lang="en-US" alt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6341" y="1037949"/>
            <a:ext cx="2343807" cy="1577932"/>
          </a:xfrm>
          <a:prstGeom prst="rect">
            <a:avLst/>
          </a:prstGeom>
        </p:spPr>
      </p:pic>
      <p:sp>
        <p:nvSpPr>
          <p:cNvPr id="7" name="TextBox 6">
            <a:extLst>
              <a:ext uri="{FF2B5EF4-FFF2-40B4-BE49-F238E27FC236}">
                <a16:creationId xmlns:a16="http://schemas.microsoft.com/office/drawing/2014/main" id="{7E24D08B-88D0-78FD-C0A7-C517E27D2177}"/>
              </a:ext>
            </a:extLst>
          </p:cNvPr>
          <p:cNvSpPr txBox="1"/>
          <p:nvPr/>
        </p:nvSpPr>
        <p:spPr>
          <a:xfrm>
            <a:off x="1204049" y="769936"/>
            <a:ext cx="5848392" cy="369332"/>
          </a:xfrm>
          <a:prstGeom prst="rect">
            <a:avLst/>
          </a:prstGeom>
          <a:solidFill>
            <a:srgbClr val="C00000"/>
          </a:solidFill>
        </p:spPr>
        <p:txBody>
          <a:bodyPr wrap="square" rtlCol="0">
            <a:spAutoFit/>
          </a:bodyPr>
          <a:lstStyle/>
          <a:p>
            <a:r>
              <a:rPr lang="en-US" sz="1800" dirty="0">
                <a:solidFill>
                  <a:schemeClr val="bg1"/>
                </a:solidFill>
                <a:latin typeface="Calibri" panose="020F0502020204030204" pitchFamily="34" charset="0"/>
                <a:cs typeface="Calibri" panose="020F0502020204030204" pitchFamily="34" charset="0"/>
              </a:rPr>
              <a:t>Automation, driven by AI, is increasingly replacing jobs. </a:t>
            </a:r>
          </a:p>
        </p:txBody>
      </p:sp>
      <p:pic>
        <p:nvPicPr>
          <p:cNvPr id="8" name="Picture 7">
            <a:extLst>
              <a:ext uri="{FF2B5EF4-FFF2-40B4-BE49-F238E27FC236}">
                <a16:creationId xmlns:a16="http://schemas.microsoft.com/office/drawing/2014/main" id="{2C8C0556-0B4E-47EC-20C7-649B130F72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8776" y="2555447"/>
            <a:ext cx="2361371" cy="2908184"/>
          </a:xfrm>
          <a:prstGeom prst="rect">
            <a:avLst/>
          </a:prstGeom>
        </p:spPr>
      </p:pic>
      <p:sp>
        <p:nvSpPr>
          <p:cNvPr id="9" name="Rectangle 8">
            <a:extLst>
              <a:ext uri="{FF2B5EF4-FFF2-40B4-BE49-F238E27FC236}">
                <a16:creationId xmlns:a16="http://schemas.microsoft.com/office/drawing/2014/main" id="{ED9B4324-A012-F538-C3F0-CCACBC3D0974}"/>
              </a:ext>
            </a:extLst>
          </p:cNvPr>
          <p:cNvSpPr/>
          <p:nvPr/>
        </p:nvSpPr>
        <p:spPr>
          <a:xfrm>
            <a:off x="244257" y="2905364"/>
            <a:ext cx="2286000" cy="2031325"/>
          </a:xfrm>
          <a:prstGeom prst="rect">
            <a:avLst/>
          </a:prstGeom>
        </p:spPr>
        <p:txBody>
          <a:bodyPr wrap="square">
            <a:spAutoFit/>
          </a:bodyPr>
          <a:lstStyle/>
          <a:p>
            <a:r>
              <a:rPr lang="en-US" b="1" dirty="0"/>
              <a:t>Creates more jobs than it destroys</a:t>
            </a:r>
          </a:p>
          <a:p>
            <a:r>
              <a:rPr lang="en-US" dirty="0"/>
              <a:t>Automation and other forms of technological progress in aggregate create more jobs than they destroy</a:t>
            </a:r>
          </a:p>
        </p:txBody>
      </p:sp>
      <p:sp>
        <p:nvSpPr>
          <p:cNvPr id="11" name="Rectangle 10">
            <a:extLst>
              <a:ext uri="{FF2B5EF4-FFF2-40B4-BE49-F238E27FC236}">
                <a16:creationId xmlns:a16="http://schemas.microsoft.com/office/drawing/2014/main" id="{25D74895-DC49-BBD0-861D-4B1A0051BA75}"/>
              </a:ext>
            </a:extLst>
          </p:cNvPr>
          <p:cNvSpPr/>
          <p:nvPr/>
        </p:nvSpPr>
        <p:spPr>
          <a:xfrm>
            <a:off x="5835758" y="2905364"/>
            <a:ext cx="2880988" cy="2031325"/>
          </a:xfrm>
          <a:prstGeom prst="rect">
            <a:avLst/>
          </a:prstGeom>
        </p:spPr>
        <p:txBody>
          <a:bodyPr wrap="square">
            <a:spAutoFit/>
          </a:bodyPr>
          <a:lstStyle/>
          <a:p>
            <a:r>
              <a:rPr lang="en-US" b="1" dirty="0"/>
              <a:t>Destroys more jobs than it creates</a:t>
            </a:r>
            <a:endParaRPr lang="en-US" dirty="0"/>
          </a:p>
          <a:p>
            <a:pPr lvl="0"/>
            <a:r>
              <a:rPr lang="en-US" dirty="0"/>
              <a:t>Thorny challenges: Technological progress is going to leave behind some people, perhaps even a lot of people</a:t>
            </a:r>
          </a:p>
        </p:txBody>
      </p:sp>
      <p:pic>
        <p:nvPicPr>
          <p:cNvPr id="4" name="Picture 3" descr="A group of people wearing masks&#10;&#10;Description automatically generated with medium confidence">
            <a:extLst>
              <a:ext uri="{FF2B5EF4-FFF2-40B4-BE49-F238E27FC236}">
                <a16:creationId xmlns:a16="http://schemas.microsoft.com/office/drawing/2014/main" id="{DB4F1CAD-A7C0-4457-BA39-6A36E9549D77}"/>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2919992" y="5158058"/>
            <a:ext cx="2322246" cy="1563417"/>
          </a:xfrm>
          <a:prstGeom prst="rect">
            <a:avLst/>
          </a:prstGeom>
        </p:spPr>
      </p:pic>
    </p:spTree>
    <p:extLst>
      <p:ext uri="{BB962C8B-B14F-4D97-AF65-F5344CB8AC3E}">
        <p14:creationId xmlns:p14="http://schemas.microsoft.com/office/powerpoint/2010/main" val="39127431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C3E8D-000F-CE66-207F-C3498C701382}"/>
              </a:ext>
            </a:extLst>
          </p:cNvPr>
          <p:cNvSpPr>
            <a:spLocks noGrp="1"/>
          </p:cNvSpPr>
          <p:nvPr>
            <p:ph type="title"/>
          </p:nvPr>
        </p:nvSpPr>
        <p:spPr/>
        <p:txBody>
          <a:bodyPr/>
          <a:lstStyle/>
          <a:p>
            <a:r>
              <a:rPr lang="en-US" dirty="0"/>
              <a:t>5. Stagnation</a:t>
            </a:r>
          </a:p>
        </p:txBody>
      </p:sp>
      <p:sp>
        <p:nvSpPr>
          <p:cNvPr id="4" name="TextBox 3">
            <a:extLst>
              <a:ext uri="{FF2B5EF4-FFF2-40B4-BE49-F238E27FC236}">
                <a16:creationId xmlns:a16="http://schemas.microsoft.com/office/drawing/2014/main" id="{2C895049-1550-DE3A-D0F7-9CF27D4C7FC2}"/>
              </a:ext>
            </a:extLst>
          </p:cNvPr>
          <p:cNvSpPr txBox="1"/>
          <p:nvPr/>
        </p:nvSpPr>
        <p:spPr>
          <a:xfrm>
            <a:off x="1204049" y="769936"/>
            <a:ext cx="5848392" cy="369332"/>
          </a:xfrm>
          <a:prstGeom prst="rect">
            <a:avLst/>
          </a:prstGeom>
          <a:solidFill>
            <a:srgbClr val="C00000"/>
          </a:solidFill>
        </p:spPr>
        <p:txBody>
          <a:bodyPr wrap="square" rtlCol="0">
            <a:spAutoFit/>
          </a:bodyPr>
          <a:lstStyle/>
          <a:p>
            <a:r>
              <a:rPr lang="en-US" sz="1800" dirty="0">
                <a:solidFill>
                  <a:schemeClr val="bg1"/>
                </a:solidFill>
                <a:latin typeface="Calibri" panose="020F0502020204030204" pitchFamily="34" charset="0"/>
                <a:cs typeface="Calibri" panose="020F0502020204030204" pitchFamily="34" charset="0"/>
              </a:rPr>
              <a:t>Economic growth is slowing in part due to inability to pay.</a:t>
            </a:r>
          </a:p>
        </p:txBody>
      </p:sp>
      <p:sp>
        <p:nvSpPr>
          <p:cNvPr id="5" name="Rectangle 4">
            <a:extLst>
              <a:ext uri="{FF2B5EF4-FFF2-40B4-BE49-F238E27FC236}">
                <a16:creationId xmlns:a16="http://schemas.microsoft.com/office/drawing/2014/main" id="{0BF9810F-1DF4-9F7C-7192-2960B7AFE72E}"/>
              </a:ext>
            </a:extLst>
          </p:cNvPr>
          <p:cNvSpPr/>
          <p:nvPr/>
        </p:nvSpPr>
        <p:spPr>
          <a:xfrm>
            <a:off x="6255427" y="4578153"/>
            <a:ext cx="2614210" cy="1323439"/>
          </a:xfrm>
          <a:prstGeom prst="rect">
            <a:avLst/>
          </a:prstGeom>
        </p:spPr>
        <p:txBody>
          <a:bodyPr wrap="square">
            <a:spAutoFit/>
          </a:bodyPr>
          <a:lstStyle/>
          <a:p>
            <a:r>
              <a:rPr lang="en-US" sz="1600" b="1" i="1" dirty="0"/>
              <a:t>Eventually there aren’t enough paying customers to subsidize the free information. </a:t>
            </a:r>
          </a:p>
          <a:p>
            <a:endParaRPr lang="en-US" sz="1600" b="1" i="1" dirty="0"/>
          </a:p>
        </p:txBody>
      </p:sp>
      <p:pic>
        <p:nvPicPr>
          <p:cNvPr id="6" name="Picture 2" descr="http://www.andyhinesight.com/wp-content/uploads/2015/01/who-owns-the-future.jpg">
            <a:extLst>
              <a:ext uri="{FF2B5EF4-FFF2-40B4-BE49-F238E27FC236}">
                <a16:creationId xmlns:a16="http://schemas.microsoft.com/office/drawing/2014/main" id="{5972134A-E294-178C-DAC1-FCE9F0CA71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5427" y="1203002"/>
            <a:ext cx="2200275" cy="329565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Content Placeholder 3">
            <a:extLst>
              <a:ext uri="{FF2B5EF4-FFF2-40B4-BE49-F238E27FC236}">
                <a16:creationId xmlns:a16="http://schemas.microsoft.com/office/drawing/2014/main" id="{B9F070CB-446C-983A-1F4B-8529192E559E}"/>
              </a:ext>
            </a:extLst>
          </p:cNvPr>
          <p:cNvGraphicFramePr>
            <a:graphicFrameLocks noGrp="1"/>
          </p:cNvGraphicFramePr>
          <p:nvPr>
            <p:ph sz="quarter" idx="10"/>
          </p:nvPr>
        </p:nvGraphicFramePr>
        <p:xfrm>
          <a:off x="1367" y="1630281"/>
          <a:ext cx="5774414" cy="41011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330241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1026"/>
          <p:cNvSpPr>
            <a:spLocks noGrp="1" noChangeArrowheads="1"/>
          </p:cNvSpPr>
          <p:nvPr>
            <p:ph type="title"/>
          </p:nvPr>
        </p:nvSpPr>
        <p:spPr>
          <a:xfrm>
            <a:off x="685800" y="-30966"/>
            <a:ext cx="7772400" cy="903325"/>
          </a:xfrm>
          <a:noFill/>
          <a:ln/>
        </p:spPr>
        <p:txBody>
          <a:bodyPr>
            <a:normAutofit/>
          </a:bodyPr>
          <a:lstStyle/>
          <a:p>
            <a:r>
              <a:rPr lang="en-US" altLang="en-US" dirty="0"/>
              <a:t>6. Climate &amp; Carrying Capacity</a:t>
            </a:r>
          </a:p>
        </p:txBody>
      </p:sp>
      <p:sp>
        <p:nvSpPr>
          <p:cNvPr id="6" name="Slide Number Placeholder 5"/>
          <p:cNvSpPr>
            <a:spLocks noGrp="1"/>
          </p:cNvSpPr>
          <p:nvPr>
            <p:ph type="sldNum" sz="quarter" idx="4294967295"/>
          </p:nvPr>
        </p:nvSpPr>
        <p:spPr>
          <a:xfrm>
            <a:off x="6934200" y="6356350"/>
            <a:ext cx="2133600" cy="365125"/>
          </a:xfrm>
          <a:prstGeom prst="rect">
            <a:avLst/>
          </a:prstGeom>
        </p:spPr>
        <p:txBody>
          <a:bodyPr vert="horz" lIns="91440" tIns="45720" rIns="91440" bIns="45720" rtlCol="0" anchor="ctr"/>
          <a:lstStyle>
            <a:defPPr>
              <a:defRPr lang="en-US"/>
            </a:defPPr>
            <a:lvl1pPr marL="0" algn="r" defTabSz="1219170" rtl="0" eaLnBrk="1" latinLnBrk="0" hangingPunct="1">
              <a:defRPr sz="1200" kern="1200">
                <a:solidFill>
                  <a:schemeClr val="tx1"/>
                </a:solidFill>
                <a:latin typeface="Calibri" panose="020F0502020204030204" pitchFamily="34" charset="0"/>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fld id="{A3CE620B-A7ED-477C-AF38-5731A1A5942D}" type="slidenum">
              <a:rPr lang="en-US" smtClean="0"/>
              <a:pPr/>
              <a:t>16</a:t>
            </a:fld>
            <a:endParaRPr lang="en-US" altLang="en-US"/>
          </a:p>
        </p:txBody>
      </p:sp>
      <p:pic>
        <p:nvPicPr>
          <p:cNvPr id="2" name="Picture 1"/>
          <p:cNvPicPr>
            <a:picLocks noChangeAspect="1"/>
          </p:cNvPicPr>
          <p:nvPr/>
        </p:nvPicPr>
        <p:blipFill>
          <a:blip r:embed="rId2"/>
          <a:stretch>
            <a:fillRect/>
          </a:stretch>
        </p:blipFill>
        <p:spPr>
          <a:xfrm>
            <a:off x="583562" y="1390630"/>
            <a:ext cx="7772400" cy="5178907"/>
          </a:xfrm>
          <a:prstGeom prst="rect">
            <a:avLst/>
          </a:prstGeom>
        </p:spPr>
      </p:pic>
      <p:sp>
        <p:nvSpPr>
          <p:cNvPr id="3" name="TextBox 2">
            <a:extLst>
              <a:ext uri="{FF2B5EF4-FFF2-40B4-BE49-F238E27FC236}">
                <a16:creationId xmlns:a16="http://schemas.microsoft.com/office/drawing/2014/main" id="{68E2EEBE-6EFA-0A7A-1B53-64EE0CE8242D}"/>
              </a:ext>
            </a:extLst>
          </p:cNvPr>
          <p:cNvSpPr txBox="1"/>
          <p:nvPr/>
        </p:nvSpPr>
        <p:spPr>
          <a:xfrm>
            <a:off x="583562" y="1509260"/>
            <a:ext cx="1554400" cy="369332"/>
          </a:xfrm>
          <a:prstGeom prst="rect">
            <a:avLst/>
          </a:prstGeom>
          <a:noFill/>
        </p:spPr>
        <p:txBody>
          <a:bodyPr wrap="none" rtlCol="0">
            <a:spAutoFit/>
          </a:bodyPr>
          <a:lstStyle/>
          <a:p>
            <a:r>
              <a:rPr lang="en-US" dirty="0"/>
              <a:t>Net Plus (Italy)</a:t>
            </a:r>
          </a:p>
        </p:txBody>
      </p:sp>
      <p:sp>
        <p:nvSpPr>
          <p:cNvPr id="7" name="TextBox 6">
            <a:extLst>
              <a:ext uri="{FF2B5EF4-FFF2-40B4-BE49-F238E27FC236}">
                <a16:creationId xmlns:a16="http://schemas.microsoft.com/office/drawing/2014/main" id="{D757F296-A248-5AB5-875F-67006B5D049E}"/>
              </a:ext>
            </a:extLst>
          </p:cNvPr>
          <p:cNvSpPr txBox="1"/>
          <p:nvPr/>
        </p:nvSpPr>
        <p:spPr>
          <a:xfrm>
            <a:off x="1204048" y="626059"/>
            <a:ext cx="6542075" cy="646331"/>
          </a:xfrm>
          <a:prstGeom prst="rect">
            <a:avLst/>
          </a:prstGeom>
          <a:solidFill>
            <a:srgbClr val="C00000"/>
          </a:solidFill>
        </p:spPr>
        <p:txBody>
          <a:bodyPr wrap="square" rtlCol="0">
            <a:spAutoFit/>
          </a:bodyPr>
          <a:lstStyle/>
          <a:p>
            <a:r>
              <a:rPr lang="en-US" sz="1800" dirty="0">
                <a:solidFill>
                  <a:schemeClr val="bg1"/>
                </a:solidFill>
                <a:latin typeface="Calibri" panose="020F0502020204030204" pitchFamily="34" charset="0"/>
                <a:cs typeface="Calibri" panose="020F0502020204030204" pitchFamily="34" charset="0"/>
              </a:rPr>
              <a:t>Climate change and humanity’s growing ecological footprint are threatening the ecosystem.</a:t>
            </a:r>
          </a:p>
        </p:txBody>
      </p:sp>
    </p:spTree>
    <p:extLst>
      <p:ext uri="{BB962C8B-B14F-4D97-AF65-F5344CB8AC3E}">
        <p14:creationId xmlns:p14="http://schemas.microsoft.com/office/powerpoint/2010/main" val="36506643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FCE05-7EB9-8AF6-84F1-35C41AAC78DE}"/>
              </a:ext>
            </a:extLst>
          </p:cNvPr>
          <p:cNvSpPr>
            <a:spLocks noGrp="1"/>
          </p:cNvSpPr>
          <p:nvPr>
            <p:ph type="title"/>
          </p:nvPr>
        </p:nvSpPr>
        <p:spPr/>
        <p:txBody>
          <a:bodyPr/>
          <a:lstStyle/>
          <a:p>
            <a:r>
              <a:rPr lang="en-US" dirty="0"/>
              <a:t>7. Ineffective Left</a:t>
            </a:r>
          </a:p>
        </p:txBody>
      </p:sp>
      <p:sp>
        <p:nvSpPr>
          <p:cNvPr id="6" name="TextBox 5">
            <a:extLst>
              <a:ext uri="{FF2B5EF4-FFF2-40B4-BE49-F238E27FC236}">
                <a16:creationId xmlns:a16="http://schemas.microsoft.com/office/drawing/2014/main" id="{C8105629-D5F0-12B8-26DF-C180D79B0FB9}"/>
              </a:ext>
            </a:extLst>
          </p:cNvPr>
          <p:cNvSpPr txBox="1"/>
          <p:nvPr/>
        </p:nvSpPr>
        <p:spPr>
          <a:xfrm>
            <a:off x="1361704" y="834151"/>
            <a:ext cx="5848392" cy="369332"/>
          </a:xfrm>
          <a:prstGeom prst="rect">
            <a:avLst/>
          </a:prstGeom>
          <a:solidFill>
            <a:srgbClr val="C00000"/>
          </a:solidFill>
        </p:spPr>
        <p:txBody>
          <a:bodyPr wrap="square" rtlCol="0">
            <a:spAutoFit/>
          </a:bodyPr>
          <a:lstStyle/>
          <a:p>
            <a:r>
              <a:rPr lang="en-US" sz="1800" dirty="0">
                <a:solidFill>
                  <a:schemeClr val="bg1"/>
                </a:solidFill>
                <a:latin typeface="Calibri" panose="020F0502020204030204" pitchFamily="34" charset="0"/>
                <a:cs typeface="Calibri" panose="020F0502020204030204" pitchFamily="34" charset="0"/>
              </a:rPr>
              <a:t>The far left continues to be ineffective in catalyzing change</a:t>
            </a:r>
          </a:p>
        </p:txBody>
      </p:sp>
      <p:grpSp>
        <p:nvGrpSpPr>
          <p:cNvPr id="5" name="Group 4">
            <a:extLst>
              <a:ext uri="{FF2B5EF4-FFF2-40B4-BE49-F238E27FC236}">
                <a16:creationId xmlns:a16="http://schemas.microsoft.com/office/drawing/2014/main" id="{ADAAAE31-7966-B3B1-097B-924998401B84}"/>
              </a:ext>
            </a:extLst>
          </p:cNvPr>
          <p:cNvGrpSpPr/>
          <p:nvPr/>
        </p:nvGrpSpPr>
        <p:grpSpPr>
          <a:xfrm>
            <a:off x="549883" y="1740521"/>
            <a:ext cx="8113105" cy="3835217"/>
            <a:chOff x="725654" y="542343"/>
            <a:chExt cx="8113105" cy="3835217"/>
          </a:xfrm>
        </p:grpSpPr>
        <p:pic>
          <p:nvPicPr>
            <p:cNvPr id="7" name="Picture 6" descr="Timeline&#10;&#10;Description automatically generated">
              <a:extLst>
                <a:ext uri="{FF2B5EF4-FFF2-40B4-BE49-F238E27FC236}">
                  <a16:creationId xmlns:a16="http://schemas.microsoft.com/office/drawing/2014/main" id="{8006EF5C-6B9C-C0F2-3236-489EFCE339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5654" y="542343"/>
              <a:ext cx="8113105" cy="2767355"/>
            </a:xfrm>
            <a:prstGeom prst="rect">
              <a:avLst/>
            </a:prstGeom>
          </p:spPr>
        </p:pic>
        <p:sp>
          <p:nvSpPr>
            <p:cNvPr id="8" name="Rectangle: Rounded Corners 7">
              <a:extLst>
                <a:ext uri="{FF2B5EF4-FFF2-40B4-BE49-F238E27FC236}">
                  <a16:creationId xmlns:a16="http://schemas.microsoft.com/office/drawing/2014/main" id="{62C37CD0-3EFE-A8EE-0981-E7F85A1AA5DB}"/>
                </a:ext>
              </a:extLst>
            </p:cNvPr>
            <p:cNvSpPr/>
            <p:nvPr/>
          </p:nvSpPr>
          <p:spPr>
            <a:xfrm>
              <a:off x="1030013" y="3548303"/>
              <a:ext cx="1513490" cy="714703"/>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Reds</a:t>
              </a:r>
            </a:p>
          </p:txBody>
        </p:sp>
        <p:sp>
          <p:nvSpPr>
            <p:cNvPr id="9" name="Rectangle: Rounded Corners 8">
              <a:extLst>
                <a:ext uri="{FF2B5EF4-FFF2-40B4-BE49-F238E27FC236}">
                  <a16:creationId xmlns:a16="http://schemas.microsoft.com/office/drawing/2014/main" id="{5C338FB6-9210-9EC1-673C-A4BE0A2B8709}"/>
                </a:ext>
              </a:extLst>
            </p:cNvPr>
            <p:cNvSpPr/>
            <p:nvPr/>
          </p:nvSpPr>
          <p:spPr>
            <a:xfrm>
              <a:off x="5087009" y="3554619"/>
              <a:ext cx="1513490" cy="714703"/>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Blues</a:t>
              </a:r>
            </a:p>
          </p:txBody>
        </p:sp>
        <p:sp>
          <p:nvSpPr>
            <p:cNvPr id="10" name="Rectangle: Rounded Corners 9">
              <a:extLst>
                <a:ext uri="{FF2B5EF4-FFF2-40B4-BE49-F238E27FC236}">
                  <a16:creationId xmlns:a16="http://schemas.microsoft.com/office/drawing/2014/main" id="{30D207D9-DEF6-0757-750B-CF9B581B7F24}"/>
                </a:ext>
              </a:extLst>
            </p:cNvPr>
            <p:cNvSpPr/>
            <p:nvPr/>
          </p:nvSpPr>
          <p:spPr>
            <a:xfrm>
              <a:off x="2864067" y="3548302"/>
              <a:ext cx="893380" cy="714703"/>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Industrials</a:t>
              </a:r>
            </a:p>
          </p:txBody>
        </p:sp>
        <p:sp>
          <p:nvSpPr>
            <p:cNvPr id="11" name="Rectangle: Rounded Corners 10">
              <a:extLst>
                <a:ext uri="{FF2B5EF4-FFF2-40B4-BE49-F238E27FC236}">
                  <a16:creationId xmlns:a16="http://schemas.microsoft.com/office/drawing/2014/main" id="{808FFA70-326B-5AF3-A9F9-5FFFB3BA01D7}"/>
                </a:ext>
              </a:extLst>
            </p:cNvPr>
            <p:cNvSpPr/>
            <p:nvPr/>
          </p:nvSpPr>
          <p:spPr>
            <a:xfrm>
              <a:off x="3757447" y="3548302"/>
              <a:ext cx="893380" cy="714703"/>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Techs</a:t>
              </a:r>
            </a:p>
          </p:txBody>
        </p:sp>
        <p:cxnSp>
          <p:nvCxnSpPr>
            <p:cNvPr id="12" name="Straight Connector 11">
              <a:extLst>
                <a:ext uri="{FF2B5EF4-FFF2-40B4-BE49-F238E27FC236}">
                  <a16:creationId xmlns:a16="http://schemas.microsoft.com/office/drawing/2014/main" id="{F4E5EB9A-44E6-0A4B-A7BD-69934C7B1A32}"/>
                </a:ext>
              </a:extLst>
            </p:cNvPr>
            <p:cNvCxnSpPr/>
            <p:nvPr/>
          </p:nvCxnSpPr>
          <p:spPr>
            <a:xfrm>
              <a:off x="903890" y="1313794"/>
              <a:ext cx="0" cy="3016469"/>
            </a:xfrm>
            <a:prstGeom prst="line">
              <a:avLst/>
            </a:prstGeom>
            <a:ln w="19050">
              <a:prstDash val="sysDot"/>
            </a:ln>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D59E317D-166E-6BEF-DECB-C327412D82D6}"/>
                </a:ext>
              </a:extLst>
            </p:cNvPr>
            <p:cNvCxnSpPr/>
            <p:nvPr/>
          </p:nvCxnSpPr>
          <p:spPr>
            <a:xfrm>
              <a:off x="2706414" y="1313794"/>
              <a:ext cx="0" cy="3016469"/>
            </a:xfrm>
            <a:prstGeom prst="line">
              <a:avLst/>
            </a:prstGeom>
            <a:ln w="19050">
              <a:prstDash val="sysDot"/>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CFFFE70B-FF4A-7152-562A-17C89A2AD867}"/>
                </a:ext>
              </a:extLst>
            </p:cNvPr>
            <p:cNvCxnSpPr/>
            <p:nvPr/>
          </p:nvCxnSpPr>
          <p:spPr>
            <a:xfrm>
              <a:off x="4834759" y="1361091"/>
              <a:ext cx="0" cy="3016469"/>
            </a:xfrm>
            <a:prstGeom prst="line">
              <a:avLst/>
            </a:prstGeom>
            <a:ln w="19050">
              <a:prstDash val="sysDot"/>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CD8AAF7F-C149-8BA4-842B-434E037F86E5}"/>
                </a:ext>
              </a:extLst>
            </p:cNvPr>
            <p:cNvCxnSpPr/>
            <p:nvPr/>
          </p:nvCxnSpPr>
          <p:spPr>
            <a:xfrm>
              <a:off x="6726621" y="1313794"/>
              <a:ext cx="0" cy="3016469"/>
            </a:xfrm>
            <a:prstGeom prst="line">
              <a:avLst/>
            </a:prstGeom>
            <a:ln w="19050">
              <a:prstDash val="sysDot"/>
            </a:ln>
          </p:spPr>
          <p:style>
            <a:lnRef idx="1">
              <a:schemeClr val="dk1"/>
            </a:lnRef>
            <a:fillRef idx="0">
              <a:schemeClr val="dk1"/>
            </a:fillRef>
            <a:effectRef idx="0">
              <a:schemeClr val="dk1"/>
            </a:effectRef>
            <a:fontRef idx="minor">
              <a:schemeClr val="tx1"/>
            </a:fontRef>
          </p:style>
        </p:cxnSp>
        <p:sp>
          <p:nvSpPr>
            <p:cNvPr id="16" name="Rectangle: Rounded Corners 15">
              <a:extLst>
                <a:ext uri="{FF2B5EF4-FFF2-40B4-BE49-F238E27FC236}">
                  <a16:creationId xmlns:a16="http://schemas.microsoft.com/office/drawing/2014/main" id="{86818B18-515A-2E3C-FAE7-4A5016278ED3}"/>
                </a:ext>
              </a:extLst>
            </p:cNvPr>
            <p:cNvSpPr/>
            <p:nvPr/>
          </p:nvSpPr>
          <p:spPr>
            <a:xfrm>
              <a:off x="6931570" y="3548301"/>
              <a:ext cx="1513490" cy="7147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t>
              </a:r>
            </a:p>
          </p:txBody>
        </p:sp>
      </p:grpSp>
    </p:spTree>
    <p:extLst>
      <p:ext uri="{BB962C8B-B14F-4D97-AF65-F5344CB8AC3E}">
        <p14:creationId xmlns:p14="http://schemas.microsoft.com/office/powerpoint/2010/main" val="14903987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391DCC1-AD67-94BB-D3CC-0FC73D4EA879}"/>
              </a:ext>
            </a:extLst>
          </p:cNvPr>
          <p:cNvSpPr>
            <a:spLocks noGrp="1"/>
          </p:cNvSpPr>
          <p:nvPr>
            <p:ph type="title"/>
          </p:nvPr>
        </p:nvSpPr>
        <p:spPr/>
        <p:txBody>
          <a:bodyPr anchor="ctr">
            <a:normAutofit/>
          </a:bodyPr>
          <a:lstStyle/>
          <a:p>
            <a:r>
              <a:rPr lang="en-US" dirty="0"/>
              <a:t>KEY ASSUMPTION</a:t>
            </a:r>
            <a:br>
              <a:rPr lang="en-US" dirty="0"/>
            </a:br>
            <a:r>
              <a:rPr lang="en-US" dirty="0"/>
              <a:t>Neoliberal Capitalism is (Slowly) Disintegrating</a:t>
            </a:r>
          </a:p>
        </p:txBody>
      </p:sp>
      <p:graphicFrame>
        <p:nvGraphicFramePr>
          <p:cNvPr id="13" name="Content Placeholder 10">
            <a:extLst>
              <a:ext uri="{FF2B5EF4-FFF2-40B4-BE49-F238E27FC236}">
                <a16:creationId xmlns:a16="http://schemas.microsoft.com/office/drawing/2014/main" id="{69F1C3DC-EB81-E823-ECDB-45310A0139B3}"/>
              </a:ext>
            </a:extLst>
          </p:cNvPr>
          <p:cNvGraphicFramePr>
            <a:graphicFrameLocks noGrp="1"/>
          </p:cNvGraphicFramePr>
          <p:nvPr>
            <p:ph sz="quarter" idx="10"/>
            <p:extLst>
              <p:ext uri="{D42A27DB-BD31-4B8C-83A1-F6EECF244321}">
                <p14:modId xmlns:p14="http://schemas.microsoft.com/office/powerpoint/2010/main" val="1257015086"/>
              </p:ext>
            </p:extLst>
          </p:nvPr>
        </p:nvGraphicFramePr>
        <p:xfrm>
          <a:off x="2573338" y="2268538"/>
          <a:ext cx="3997325" cy="43561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150558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76D4D-F24C-4FEE-A2D6-7FB6BA7A2A82}"/>
              </a:ext>
            </a:extLst>
          </p:cNvPr>
          <p:cNvSpPr>
            <a:spLocks noGrp="1"/>
          </p:cNvSpPr>
          <p:nvPr>
            <p:ph type="title"/>
          </p:nvPr>
        </p:nvSpPr>
        <p:spPr/>
        <p:txBody>
          <a:bodyPr/>
          <a:lstStyle/>
          <a:p>
            <a:r>
              <a:rPr lang="en-US" dirty="0"/>
              <a:t>The Images of </a:t>
            </a:r>
            <a:r>
              <a:rPr lang="en-US" i="1" dirty="0"/>
              <a:t>After Capitalism</a:t>
            </a:r>
          </a:p>
        </p:txBody>
      </p:sp>
    </p:spTree>
    <p:extLst>
      <p:ext uri="{BB962C8B-B14F-4D97-AF65-F5344CB8AC3E}">
        <p14:creationId xmlns:p14="http://schemas.microsoft.com/office/powerpoint/2010/main" val="35688243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C73B9-9BD2-D468-E67D-CFFCB65A4D7D}"/>
              </a:ext>
            </a:extLst>
          </p:cNvPr>
          <p:cNvSpPr>
            <a:spLocks noGrp="1"/>
          </p:cNvSpPr>
          <p:nvPr>
            <p:ph type="title"/>
          </p:nvPr>
        </p:nvSpPr>
        <p:spPr/>
        <p:txBody>
          <a:bodyPr/>
          <a:lstStyle/>
          <a:p>
            <a:r>
              <a:rPr lang="en-US" dirty="0"/>
              <a:t>Approach</a:t>
            </a:r>
          </a:p>
        </p:txBody>
      </p:sp>
      <p:graphicFrame>
        <p:nvGraphicFramePr>
          <p:cNvPr id="4" name="Table 4">
            <a:extLst>
              <a:ext uri="{FF2B5EF4-FFF2-40B4-BE49-F238E27FC236}">
                <a16:creationId xmlns:a16="http://schemas.microsoft.com/office/drawing/2014/main" id="{5C3407BD-B426-0AD4-E726-EB210EF74341}"/>
              </a:ext>
            </a:extLst>
          </p:cNvPr>
          <p:cNvGraphicFramePr>
            <a:graphicFrameLocks noGrp="1"/>
          </p:cNvGraphicFramePr>
          <p:nvPr>
            <p:ph sz="quarter" idx="10"/>
            <p:extLst>
              <p:ext uri="{D42A27DB-BD31-4B8C-83A1-F6EECF244321}">
                <p14:modId xmlns:p14="http://schemas.microsoft.com/office/powerpoint/2010/main" val="3638103218"/>
              </p:ext>
            </p:extLst>
          </p:nvPr>
        </p:nvGraphicFramePr>
        <p:xfrm>
          <a:off x="481013" y="1249363"/>
          <a:ext cx="8181975" cy="2931160"/>
        </p:xfrm>
        <a:graphic>
          <a:graphicData uri="http://schemas.openxmlformats.org/drawingml/2006/table">
            <a:tbl>
              <a:tblPr firstRow="1" bandRow="1">
                <a:tableStyleId>{5C22544A-7EE6-4342-B048-85BDC9FD1C3A}</a:tableStyleId>
              </a:tblPr>
              <a:tblGrid>
                <a:gridCol w="2286901">
                  <a:extLst>
                    <a:ext uri="{9D8B030D-6E8A-4147-A177-3AD203B41FA5}">
                      <a16:colId xmlns:a16="http://schemas.microsoft.com/office/drawing/2014/main" val="683281069"/>
                    </a:ext>
                  </a:extLst>
                </a:gridCol>
                <a:gridCol w="4497859">
                  <a:extLst>
                    <a:ext uri="{9D8B030D-6E8A-4147-A177-3AD203B41FA5}">
                      <a16:colId xmlns:a16="http://schemas.microsoft.com/office/drawing/2014/main" val="2725421253"/>
                    </a:ext>
                  </a:extLst>
                </a:gridCol>
                <a:gridCol w="1397215">
                  <a:extLst>
                    <a:ext uri="{9D8B030D-6E8A-4147-A177-3AD203B41FA5}">
                      <a16:colId xmlns:a16="http://schemas.microsoft.com/office/drawing/2014/main" val="2603009155"/>
                    </a:ext>
                  </a:extLst>
                </a:gridCol>
              </a:tblGrid>
              <a:tr h="370840">
                <a:tc>
                  <a:txBody>
                    <a:bodyPr/>
                    <a:lstStyle/>
                    <a:p>
                      <a:r>
                        <a:rPr lang="en-US" dirty="0"/>
                        <a:t>Topic</a:t>
                      </a:r>
                    </a:p>
                  </a:txBody>
                  <a:tcPr/>
                </a:tc>
                <a:tc>
                  <a:txBody>
                    <a:bodyPr/>
                    <a:lstStyle/>
                    <a:p>
                      <a:r>
                        <a:rPr lang="en-US" dirty="0"/>
                        <a:t>Description</a:t>
                      </a:r>
                    </a:p>
                  </a:txBody>
                  <a:tcPr/>
                </a:tc>
                <a:tc>
                  <a:txBody>
                    <a:bodyPr/>
                    <a:lstStyle/>
                    <a:p>
                      <a:r>
                        <a:rPr lang="en-US"/>
                        <a:t>Time</a:t>
                      </a:r>
                    </a:p>
                  </a:txBody>
                  <a:tcPr/>
                </a:tc>
                <a:extLst>
                  <a:ext uri="{0D108BD9-81ED-4DB2-BD59-A6C34878D82A}">
                    <a16:rowId xmlns:a16="http://schemas.microsoft.com/office/drawing/2014/main" val="2269791807"/>
                  </a:ext>
                </a:extLst>
              </a:tr>
              <a:tr h="370840">
                <a:tc>
                  <a:txBody>
                    <a:bodyPr/>
                    <a:lstStyle/>
                    <a:p>
                      <a:r>
                        <a:rPr lang="en-US" dirty="0"/>
                        <a:t>Overview of After Capitalism</a:t>
                      </a:r>
                    </a:p>
                  </a:txBody>
                  <a:tcPr/>
                </a:tc>
                <a:tc>
                  <a:txBody>
                    <a:bodyPr/>
                    <a:lstStyle/>
                    <a:p>
                      <a:r>
                        <a:rPr lang="en-US" dirty="0"/>
                        <a:t>Discuss research, drivers, and resulting 3 images of future</a:t>
                      </a:r>
                    </a:p>
                  </a:txBody>
                  <a:tcPr/>
                </a:tc>
                <a:tc>
                  <a:txBody>
                    <a:bodyPr/>
                    <a:lstStyle/>
                    <a:p>
                      <a:r>
                        <a:rPr lang="en-US" dirty="0"/>
                        <a:t>30 mins</a:t>
                      </a:r>
                    </a:p>
                  </a:txBody>
                  <a:tcPr/>
                </a:tc>
                <a:extLst>
                  <a:ext uri="{0D108BD9-81ED-4DB2-BD59-A6C34878D82A}">
                    <a16:rowId xmlns:a16="http://schemas.microsoft.com/office/drawing/2014/main" val="1664583441"/>
                  </a:ext>
                </a:extLst>
              </a:tr>
              <a:tr h="370840">
                <a:tc>
                  <a:txBody>
                    <a:bodyPr/>
                    <a:lstStyle/>
                    <a:p>
                      <a:r>
                        <a:rPr lang="en-US" dirty="0"/>
                        <a:t>Potential Issues for GM today</a:t>
                      </a:r>
                    </a:p>
                  </a:txBody>
                  <a:tcPr/>
                </a:tc>
                <a:tc>
                  <a:txBody>
                    <a:bodyPr/>
                    <a:lstStyle/>
                    <a:p>
                      <a:r>
                        <a:rPr lang="en-US" u="sng" dirty="0"/>
                        <a:t>Poll question</a:t>
                      </a:r>
                      <a:r>
                        <a:rPr lang="en-US" dirty="0"/>
                        <a:t>: audiences picks their top 3 of 9 issues</a:t>
                      </a:r>
                    </a:p>
                  </a:txBody>
                  <a:tcPr/>
                </a:tc>
                <a:tc>
                  <a:txBody>
                    <a:bodyPr/>
                    <a:lstStyle/>
                    <a:p>
                      <a:r>
                        <a:rPr lang="en-US" dirty="0"/>
                        <a:t>10 mins</a:t>
                      </a:r>
                    </a:p>
                  </a:txBody>
                  <a:tcPr/>
                </a:tc>
                <a:extLst>
                  <a:ext uri="{0D108BD9-81ED-4DB2-BD59-A6C34878D82A}">
                    <a16:rowId xmlns:a16="http://schemas.microsoft.com/office/drawing/2014/main" val="3202425187"/>
                  </a:ext>
                </a:extLst>
              </a:tr>
              <a:tr h="370840">
                <a:tc>
                  <a:txBody>
                    <a:bodyPr/>
                    <a:lstStyle/>
                    <a:p>
                      <a:r>
                        <a:rPr lang="en-US" dirty="0"/>
                        <a:t>Responses to top poll questions</a:t>
                      </a:r>
                    </a:p>
                  </a:txBody>
                  <a:tcPr/>
                </a:tc>
                <a:tc>
                  <a:txBody>
                    <a:bodyPr/>
                    <a:lstStyle/>
                    <a:p>
                      <a:r>
                        <a:rPr lang="en-US" dirty="0"/>
                        <a:t>Presenter thoughts and audience reaction to top 3 issues</a:t>
                      </a:r>
                    </a:p>
                  </a:txBody>
                  <a:tcPr/>
                </a:tc>
                <a:tc>
                  <a:txBody>
                    <a:bodyPr/>
                    <a:lstStyle/>
                    <a:p>
                      <a:r>
                        <a:rPr lang="en-US" dirty="0"/>
                        <a:t>15 mins</a:t>
                      </a:r>
                    </a:p>
                  </a:txBody>
                  <a:tcPr/>
                </a:tc>
                <a:extLst>
                  <a:ext uri="{0D108BD9-81ED-4DB2-BD59-A6C34878D82A}">
                    <a16:rowId xmlns:a16="http://schemas.microsoft.com/office/drawing/2014/main" val="1860994140"/>
                  </a:ext>
                </a:extLst>
              </a:tr>
              <a:tr h="370840">
                <a:tc>
                  <a:txBody>
                    <a:bodyPr/>
                    <a:lstStyle/>
                    <a:p>
                      <a:r>
                        <a:rPr lang="en-US" dirty="0"/>
                        <a:t>Wrap</a:t>
                      </a:r>
                    </a:p>
                  </a:txBody>
                  <a:tcPr/>
                </a:tc>
                <a:tc>
                  <a:txBody>
                    <a:bodyPr/>
                    <a:lstStyle/>
                    <a:p>
                      <a:r>
                        <a:rPr lang="en-US" dirty="0"/>
                        <a:t>Places to intervene – thoughts on how we’ll get to After Capitalism</a:t>
                      </a:r>
                    </a:p>
                  </a:txBody>
                  <a:tcPr/>
                </a:tc>
                <a:tc>
                  <a:txBody>
                    <a:bodyPr/>
                    <a:lstStyle/>
                    <a:p>
                      <a:r>
                        <a:rPr lang="en-US" dirty="0"/>
                        <a:t>5 mins</a:t>
                      </a:r>
                    </a:p>
                  </a:txBody>
                  <a:tcPr/>
                </a:tc>
                <a:extLst>
                  <a:ext uri="{0D108BD9-81ED-4DB2-BD59-A6C34878D82A}">
                    <a16:rowId xmlns:a16="http://schemas.microsoft.com/office/drawing/2014/main" val="700974715"/>
                  </a:ext>
                </a:extLst>
              </a:tr>
            </a:tbl>
          </a:graphicData>
        </a:graphic>
      </p:graphicFrame>
    </p:spTree>
    <p:extLst>
      <p:ext uri="{BB962C8B-B14F-4D97-AF65-F5344CB8AC3E}">
        <p14:creationId xmlns:p14="http://schemas.microsoft.com/office/powerpoint/2010/main" val="20555572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ABB7EEF9-83CF-4B69-B8E5-25D43B70E3AF}"/>
              </a:ext>
            </a:extLst>
          </p:cNvPr>
          <p:cNvCxnSpPr>
            <a:cxnSpLocks/>
          </p:cNvCxnSpPr>
          <p:nvPr/>
        </p:nvCxnSpPr>
        <p:spPr>
          <a:xfrm>
            <a:off x="2214178" y="496054"/>
            <a:ext cx="0" cy="6260347"/>
          </a:xfrm>
          <a:prstGeom prst="line">
            <a:avLst/>
          </a:prstGeom>
          <a:ln w="28575">
            <a:solidFill>
              <a:srgbClr val="FFC000"/>
            </a:solidFill>
            <a:prstDash val="sysDot"/>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FF96A81-097B-4C2D-B65F-07D4DB313350}"/>
              </a:ext>
            </a:extLst>
          </p:cNvPr>
          <p:cNvCxnSpPr>
            <a:cxnSpLocks/>
          </p:cNvCxnSpPr>
          <p:nvPr/>
        </p:nvCxnSpPr>
        <p:spPr>
          <a:xfrm>
            <a:off x="5195960" y="347226"/>
            <a:ext cx="0" cy="6409175"/>
          </a:xfrm>
          <a:prstGeom prst="line">
            <a:avLst/>
          </a:prstGeom>
          <a:ln w="28575">
            <a:solidFill>
              <a:srgbClr val="FFC000"/>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5423951-D757-419C-969E-21E1CB869155}"/>
              </a:ext>
            </a:extLst>
          </p:cNvPr>
          <p:cNvCxnSpPr/>
          <p:nvPr/>
        </p:nvCxnSpPr>
        <p:spPr>
          <a:xfrm>
            <a:off x="8534400" y="198120"/>
            <a:ext cx="0" cy="6634481"/>
          </a:xfrm>
          <a:prstGeom prst="line">
            <a:avLst/>
          </a:prstGeom>
          <a:ln w="28575">
            <a:solidFill>
              <a:srgbClr val="FFC000"/>
            </a:solidFill>
            <a:prstDash val="sysDot"/>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318045C-3CC0-417B-A787-6DEC7F282D5F}"/>
              </a:ext>
            </a:extLst>
          </p:cNvPr>
          <p:cNvSpPr txBox="1"/>
          <p:nvPr/>
        </p:nvSpPr>
        <p:spPr>
          <a:xfrm>
            <a:off x="711200" y="528320"/>
            <a:ext cx="445956" cy="369332"/>
          </a:xfrm>
          <a:prstGeom prst="rect">
            <a:avLst/>
          </a:prstGeom>
          <a:noFill/>
        </p:spPr>
        <p:txBody>
          <a:bodyPr wrap="none" rtlCol="0">
            <a:spAutoFit/>
          </a:bodyPr>
          <a:lstStyle/>
          <a:p>
            <a:r>
              <a:rPr lang="en-US" b="1" dirty="0"/>
              <a:t>H1</a:t>
            </a:r>
          </a:p>
        </p:txBody>
      </p:sp>
      <p:sp>
        <p:nvSpPr>
          <p:cNvPr id="11" name="TextBox 10">
            <a:extLst>
              <a:ext uri="{FF2B5EF4-FFF2-40B4-BE49-F238E27FC236}">
                <a16:creationId xmlns:a16="http://schemas.microsoft.com/office/drawing/2014/main" id="{5BB25715-BA2C-413B-AFDC-4E10B3B0DCAE}"/>
              </a:ext>
            </a:extLst>
          </p:cNvPr>
          <p:cNvSpPr txBox="1"/>
          <p:nvPr/>
        </p:nvSpPr>
        <p:spPr>
          <a:xfrm>
            <a:off x="6252047" y="369367"/>
            <a:ext cx="445956" cy="369332"/>
          </a:xfrm>
          <a:prstGeom prst="rect">
            <a:avLst/>
          </a:prstGeom>
          <a:noFill/>
        </p:spPr>
        <p:txBody>
          <a:bodyPr wrap="none" rtlCol="0">
            <a:spAutoFit/>
          </a:bodyPr>
          <a:lstStyle/>
          <a:p>
            <a:r>
              <a:rPr lang="en-US" b="1" dirty="0"/>
              <a:t>H3</a:t>
            </a:r>
          </a:p>
        </p:txBody>
      </p:sp>
      <p:sp>
        <p:nvSpPr>
          <p:cNvPr id="12" name="TextBox 11">
            <a:extLst>
              <a:ext uri="{FF2B5EF4-FFF2-40B4-BE49-F238E27FC236}">
                <a16:creationId xmlns:a16="http://schemas.microsoft.com/office/drawing/2014/main" id="{A27679A6-FF7D-44E5-B89A-3093867DCF2E}"/>
              </a:ext>
            </a:extLst>
          </p:cNvPr>
          <p:cNvSpPr txBox="1"/>
          <p:nvPr/>
        </p:nvSpPr>
        <p:spPr>
          <a:xfrm>
            <a:off x="3448520" y="538154"/>
            <a:ext cx="445956" cy="369332"/>
          </a:xfrm>
          <a:prstGeom prst="rect">
            <a:avLst/>
          </a:prstGeom>
          <a:noFill/>
        </p:spPr>
        <p:txBody>
          <a:bodyPr wrap="none" rtlCol="0">
            <a:spAutoFit/>
          </a:bodyPr>
          <a:lstStyle/>
          <a:p>
            <a:r>
              <a:rPr lang="en-US" b="1" dirty="0"/>
              <a:t>H2</a:t>
            </a:r>
          </a:p>
        </p:txBody>
      </p:sp>
      <p:pic>
        <p:nvPicPr>
          <p:cNvPr id="6" name="Picture 5" descr="Icon&#10;&#10;Description automatically generated">
            <a:extLst>
              <a:ext uri="{FF2B5EF4-FFF2-40B4-BE49-F238E27FC236}">
                <a16:creationId xmlns:a16="http://schemas.microsoft.com/office/drawing/2014/main" id="{702FAE8C-E270-452D-A7AE-F5DECCB740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941" y="2609224"/>
            <a:ext cx="1287940" cy="1287940"/>
          </a:xfrm>
          <a:prstGeom prst="rect">
            <a:avLst/>
          </a:prstGeom>
        </p:spPr>
      </p:pic>
      <p:pic>
        <p:nvPicPr>
          <p:cNvPr id="29" name="Picture 28" descr="Icon&#10;&#10;Description automatically generated">
            <a:extLst>
              <a:ext uri="{FF2B5EF4-FFF2-40B4-BE49-F238E27FC236}">
                <a16:creationId xmlns:a16="http://schemas.microsoft.com/office/drawing/2014/main" id="{16AE4061-3D4A-4D1A-ABD7-2DFF4C3CF2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9333" y="4130596"/>
            <a:ext cx="1287940" cy="1287940"/>
          </a:xfrm>
          <a:prstGeom prst="rect">
            <a:avLst/>
          </a:prstGeom>
        </p:spPr>
      </p:pic>
      <p:pic>
        <p:nvPicPr>
          <p:cNvPr id="31" name="Picture 30" descr="Icon&#10;&#10;Description automatically generated">
            <a:extLst>
              <a:ext uri="{FF2B5EF4-FFF2-40B4-BE49-F238E27FC236}">
                <a16:creationId xmlns:a16="http://schemas.microsoft.com/office/drawing/2014/main" id="{FED06C87-14FE-4364-A0EA-12BEF48300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0115" y="1385230"/>
            <a:ext cx="1287940" cy="1287940"/>
          </a:xfrm>
          <a:prstGeom prst="rect">
            <a:avLst/>
          </a:prstGeom>
        </p:spPr>
      </p:pic>
      <p:pic>
        <p:nvPicPr>
          <p:cNvPr id="33" name="Picture 32" descr="Icon&#10;&#10;Description automatically generated">
            <a:extLst>
              <a:ext uri="{FF2B5EF4-FFF2-40B4-BE49-F238E27FC236}">
                <a16:creationId xmlns:a16="http://schemas.microsoft.com/office/drawing/2014/main" id="{0D36163E-56D1-451B-B9BC-82A6D455BB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79052" y="2167578"/>
            <a:ext cx="1287940" cy="1287940"/>
          </a:xfrm>
          <a:prstGeom prst="rect">
            <a:avLst/>
          </a:prstGeom>
        </p:spPr>
      </p:pic>
      <p:sp>
        <p:nvSpPr>
          <p:cNvPr id="28" name="Rectangle 27">
            <a:extLst>
              <a:ext uri="{FF2B5EF4-FFF2-40B4-BE49-F238E27FC236}">
                <a16:creationId xmlns:a16="http://schemas.microsoft.com/office/drawing/2014/main" id="{DD810047-1648-2513-A47B-0AB06DC767B6}"/>
              </a:ext>
            </a:extLst>
          </p:cNvPr>
          <p:cNvSpPr/>
          <p:nvPr/>
        </p:nvSpPr>
        <p:spPr>
          <a:xfrm>
            <a:off x="390497" y="870672"/>
            <a:ext cx="1600201" cy="954107"/>
          </a:xfrm>
          <a:prstGeom prst="rect">
            <a:avLst/>
          </a:prstGeom>
        </p:spPr>
        <p:txBody>
          <a:bodyPr wrap="square">
            <a:spAutoFit/>
          </a:bodyPr>
          <a:lstStyle/>
          <a:p>
            <a:pPr defTabSz="685800"/>
            <a:r>
              <a:rPr lang="en-US" sz="1400" i="1" dirty="0"/>
              <a:t>Current </a:t>
            </a:r>
            <a:br>
              <a:rPr lang="en-US" sz="1400" i="1" dirty="0"/>
            </a:br>
            <a:r>
              <a:rPr lang="en-US" sz="1400" i="1" dirty="0"/>
              <a:t>way of doing things within the domain</a:t>
            </a:r>
            <a:endParaRPr lang="en-US" sz="1050" dirty="0"/>
          </a:p>
        </p:txBody>
      </p:sp>
      <p:sp>
        <p:nvSpPr>
          <p:cNvPr id="30" name="Rectangle 29">
            <a:extLst>
              <a:ext uri="{FF2B5EF4-FFF2-40B4-BE49-F238E27FC236}">
                <a16:creationId xmlns:a16="http://schemas.microsoft.com/office/drawing/2014/main" id="{7BF322A3-23B2-87C9-A099-1CB058D5AEFC}"/>
              </a:ext>
            </a:extLst>
          </p:cNvPr>
          <p:cNvSpPr/>
          <p:nvPr/>
        </p:nvSpPr>
        <p:spPr>
          <a:xfrm>
            <a:off x="2981819" y="786818"/>
            <a:ext cx="1600201" cy="307777"/>
          </a:xfrm>
          <a:prstGeom prst="rect">
            <a:avLst/>
          </a:prstGeom>
        </p:spPr>
        <p:txBody>
          <a:bodyPr wrap="square">
            <a:spAutoFit/>
          </a:bodyPr>
          <a:lstStyle/>
          <a:p>
            <a:pPr defTabSz="685800"/>
            <a:r>
              <a:rPr lang="en-US" sz="1400" i="1" dirty="0"/>
              <a:t>Zone of transition</a:t>
            </a:r>
            <a:endParaRPr lang="en-US" sz="1050" dirty="0"/>
          </a:p>
        </p:txBody>
      </p:sp>
      <p:sp>
        <p:nvSpPr>
          <p:cNvPr id="32" name="Rectangle 31">
            <a:extLst>
              <a:ext uri="{FF2B5EF4-FFF2-40B4-BE49-F238E27FC236}">
                <a16:creationId xmlns:a16="http://schemas.microsoft.com/office/drawing/2014/main" id="{6CD444A0-24AE-9DD4-624C-153035C1147E}"/>
              </a:ext>
            </a:extLst>
          </p:cNvPr>
          <p:cNvSpPr/>
          <p:nvPr/>
        </p:nvSpPr>
        <p:spPr>
          <a:xfrm>
            <a:off x="5750752" y="752907"/>
            <a:ext cx="1865449" cy="307777"/>
          </a:xfrm>
          <a:prstGeom prst="rect">
            <a:avLst/>
          </a:prstGeom>
        </p:spPr>
        <p:txBody>
          <a:bodyPr wrap="square">
            <a:spAutoFit/>
          </a:bodyPr>
          <a:lstStyle/>
          <a:p>
            <a:pPr defTabSz="685800"/>
            <a:r>
              <a:rPr lang="en-US" sz="1400" i="1" dirty="0"/>
              <a:t>Vision of New system</a:t>
            </a:r>
            <a:endParaRPr lang="en-US" sz="1050" dirty="0"/>
          </a:p>
        </p:txBody>
      </p:sp>
      <p:sp>
        <p:nvSpPr>
          <p:cNvPr id="35" name="Rectangle 20">
            <a:extLst>
              <a:ext uri="{FF2B5EF4-FFF2-40B4-BE49-F238E27FC236}">
                <a16:creationId xmlns:a16="http://schemas.microsoft.com/office/drawing/2014/main" id="{17B423D4-5ACD-95ED-05C4-34F93B05060E}"/>
              </a:ext>
            </a:extLst>
          </p:cNvPr>
          <p:cNvSpPr>
            <a:spLocks noGrp="1" noChangeArrowheads="1"/>
          </p:cNvSpPr>
          <p:nvPr>
            <p:ph type="title"/>
          </p:nvPr>
        </p:nvSpPr>
        <p:spPr bwMode="auto">
          <a:xfrm>
            <a:off x="79855" y="-567558"/>
            <a:ext cx="8635204" cy="982663"/>
          </a:xfrm>
          <a:prstGeom prst="rect">
            <a:avLst/>
          </a:prstGeom>
          <a:noFill/>
          <a:ln w="9525">
            <a:noFill/>
            <a:miter lim="800000"/>
            <a:headEnd/>
            <a:tailEnd/>
          </a:ln>
        </p:spPr>
        <p:txBody>
          <a:bodyPr lIns="88086" tIns="43297" rIns="88086" bIns="43297" anchor="b"/>
          <a:lstStyle/>
          <a:p>
            <a:pPr>
              <a:spcBef>
                <a:spcPct val="0"/>
              </a:spcBef>
              <a:defRPr/>
            </a:pPr>
            <a:r>
              <a:rPr lang="en-US" sz="2400" kern="0" spc="60" dirty="0">
                <a:solidFill>
                  <a:srgbClr val="C00000"/>
                </a:solidFill>
                <a:latin typeface="Calibri" panose="020F0502020204030204" pitchFamily="34" charset="0"/>
                <a:ea typeface="+mj-ea"/>
                <a:cs typeface="Calibri" panose="020F0502020204030204" pitchFamily="34" charset="0"/>
              </a:rPr>
              <a:t>Horizons and Scenario “Archetypes” (i.e., patterns of change)</a:t>
            </a:r>
          </a:p>
        </p:txBody>
      </p:sp>
      <p:sp>
        <p:nvSpPr>
          <p:cNvPr id="36" name="TextBox 35">
            <a:extLst>
              <a:ext uri="{FF2B5EF4-FFF2-40B4-BE49-F238E27FC236}">
                <a16:creationId xmlns:a16="http://schemas.microsoft.com/office/drawing/2014/main" id="{B3CED1DF-7990-E3C0-4EE8-3E4BE6C58499}"/>
              </a:ext>
            </a:extLst>
          </p:cNvPr>
          <p:cNvSpPr txBox="1"/>
          <p:nvPr/>
        </p:nvSpPr>
        <p:spPr>
          <a:xfrm>
            <a:off x="17753" y="3849840"/>
            <a:ext cx="2057499" cy="1405513"/>
          </a:xfrm>
          <a:prstGeom prst="rect">
            <a:avLst/>
          </a:prstGeom>
          <a:noFill/>
        </p:spPr>
        <p:txBody>
          <a:bodyPr wrap="square" rtlCol="0">
            <a:spAutoFit/>
          </a:bodyPr>
          <a:lstStyle/>
          <a:p>
            <a:pPr marR="3810" algn="ctr" defTabSz="685800">
              <a:spcAft>
                <a:spcPts val="200"/>
              </a:spcAft>
            </a:pPr>
            <a:r>
              <a:rPr lang="en-US" sz="1400" b="1" spc="80" dirty="0">
                <a:solidFill>
                  <a:srgbClr val="CB1F30"/>
                </a:solidFill>
                <a:cs typeface="Times New Roman" panose="02020603050405020304" pitchFamily="18" charset="0"/>
              </a:rPr>
              <a:t>BASELINE &gt;</a:t>
            </a:r>
          </a:p>
          <a:p>
            <a:pPr marR="3810" algn="ctr" defTabSz="685800">
              <a:spcAft>
                <a:spcPts val="200"/>
              </a:spcAft>
            </a:pPr>
            <a:r>
              <a:rPr lang="en-US" sz="1400" b="1" spc="80" dirty="0">
                <a:solidFill>
                  <a:srgbClr val="CB1F30"/>
                </a:solidFill>
                <a:cs typeface="Times New Roman" panose="02020603050405020304" pitchFamily="18" charset="0"/>
              </a:rPr>
              <a:t> Same Rules</a:t>
            </a:r>
            <a:endParaRPr lang="en-US" sz="1400" b="1" spc="80" dirty="0">
              <a:solidFill>
                <a:srgbClr val="CB1F30"/>
              </a:solidFill>
              <a:cs typeface="Calibri" panose="020F0502020204030204" pitchFamily="34" charset="0"/>
            </a:endParaRPr>
          </a:p>
          <a:p>
            <a:pPr marR="3810" algn="ctr" defTabSz="685800">
              <a:lnSpc>
                <a:spcPct val="90000"/>
              </a:lnSpc>
              <a:spcAft>
                <a:spcPts val="200"/>
              </a:spcAft>
            </a:pPr>
            <a:r>
              <a:rPr lang="en-US" sz="1200" dirty="0">
                <a:solidFill>
                  <a:schemeClr val="tx1">
                    <a:lumMod val="65000"/>
                    <a:lumOff val="35000"/>
                  </a:schemeClr>
                </a:solidFill>
                <a:latin typeface="Calibri" panose="020F0502020204030204" pitchFamily="34" charset="0"/>
                <a:cs typeface="Calibri" panose="020F0502020204030204" pitchFamily="34" charset="0"/>
              </a:rPr>
              <a:t>The system moves forward </a:t>
            </a:r>
            <a:br>
              <a:rPr lang="en-US" sz="1200" dirty="0">
                <a:solidFill>
                  <a:schemeClr val="tx1">
                    <a:lumMod val="65000"/>
                    <a:lumOff val="35000"/>
                  </a:schemeClr>
                </a:solidFill>
                <a:latin typeface="Calibri" panose="020F0502020204030204" pitchFamily="34" charset="0"/>
                <a:cs typeface="Calibri" panose="020F0502020204030204" pitchFamily="34" charset="0"/>
              </a:rPr>
            </a:br>
            <a:r>
              <a:rPr lang="en-US" sz="1200" dirty="0">
                <a:solidFill>
                  <a:schemeClr val="tx1">
                    <a:lumMod val="65000"/>
                    <a:lumOff val="35000"/>
                  </a:schemeClr>
                </a:solidFill>
                <a:latin typeface="Calibri" panose="020F0502020204030204" pitchFamily="34" charset="0"/>
                <a:cs typeface="Calibri" panose="020F0502020204030204" pitchFamily="34" charset="0"/>
              </a:rPr>
              <a:t>along its current trajectory. </a:t>
            </a:r>
            <a:br>
              <a:rPr lang="en-US" sz="1200" dirty="0">
                <a:solidFill>
                  <a:schemeClr val="tx1">
                    <a:lumMod val="65000"/>
                    <a:lumOff val="35000"/>
                  </a:schemeClr>
                </a:solidFill>
                <a:latin typeface="Calibri" panose="020F0502020204030204" pitchFamily="34" charset="0"/>
                <a:cs typeface="Calibri" panose="020F0502020204030204" pitchFamily="34" charset="0"/>
              </a:rPr>
            </a:br>
            <a:r>
              <a:rPr lang="en-US" sz="1200" dirty="0">
                <a:solidFill>
                  <a:schemeClr val="tx1">
                    <a:lumMod val="65000"/>
                    <a:lumOff val="35000"/>
                  </a:schemeClr>
                </a:solidFill>
                <a:latin typeface="Calibri" panose="020F0502020204030204" pitchFamily="34" charset="0"/>
                <a:cs typeface="Calibri" panose="020F0502020204030204" pitchFamily="34" charset="0"/>
              </a:rPr>
              <a:t>This is the “official future” and usually considered most likely.</a:t>
            </a:r>
          </a:p>
        </p:txBody>
      </p:sp>
      <p:sp>
        <p:nvSpPr>
          <p:cNvPr id="37" name="TextBox 36">
            <a:extLst>
              <a:ext uri="{FF2B5EF4-FFF2-40B4-BE49-F238E27FC236}">
                <a16:creationId xmlns:a16="http://schemas.microsoft.com/office/drawing/2014/main" id="{6D18A17B-1193-99B8-DD90-29A91B476207}"/>
              </a:ext>
            </a:extLst>
          </p:cNvPr>
          <p:cNvSpPr txBox="1"/>
          <p:nvPr/>
        </p:nvSpPr>
        <p:spPr>
          <a:xfrm>
            <a:off x="2566567" y="5276494"/>
            <a:ext cx="2160344" cy="665823"/>
          </a:xfrm>
          <a:prstGeom prst="rect">
            <a:avLst/>
          </a:prstGeom>
          <a:noFill/>
        </p:spPr>
        <p:txBody>
          <a:bodyPr wrap="square" rtlCol="0">
            <a:spAutoFit/>
          </a:bodyPr>
          <a:lstStyle/>
          <a:p>
            <a:pPr marR="3810" algn="r" defTabSz="685800">
              <a:spcAft>
                <a:spcPts val="200"/>
              </a:spcAft>
            </a:pPr>
            <a:r>
              <a:rPr lang="en-US" sz="1400" b="1" spc="80" dirty="0">
                <a:solidFill>
                  <a:srgbClr val="620B18"/>
                </a:solidFill>
                <a:cs typeface="Times New Roman" panose="02020603050405020304" pitchFamily="18" charset="0"/>
              </a:rPr>
              <a:t>COLLAPSE &gt; No Rules</a:t>
            </a:r>
            <a:endParaRPr lang="en-US" sz="1400" b="1" spc="80" dirty="0">
              <a:solidFill>
                <a:srgbClr val="620B18"/>
              </a:solidFill>
              <a:cs typeface="Calibri" panose="020F0502020204030204" pitchFamily="34" charset="0"/>
            </a:endParaRPr>
          </a:p>
          <a:p>
            <a:pPr marR="3810" algn="r" defTabSz="685800">
              <a:lnSpc>
                <a:spcPct val="90000"/>
              </a:lnSpc>
              <a:spcAft>
                <a:spcPts val="200"/>
              </a:spcAft>
            </a:pPr>
            <a:r>
              <a:rPr lang="en-US" sz="1200" dirty="0">
                <a:solidFill>
                  <a:schemeClr val="tx1">
                    <a:lumMod val="65000"/>
                    <a:lumOff val="35000"/>
                  </a:schemeClr>
                </a:solidFill>
                <a:latin typeface="Calibri" panose="020F0502020204030204" pitchFamily="34" charset="0"/>
                <a:cs typeface="Calibri" panose="020F0502020204030204" pitchFamily="34" charset="0"/>
              </a:rPr>
              <a:t>The system falls apart under the weight of “negative” forces.</a:t>
            </a:r>
          </a:p>
        </p:txBody>
      </p:sp>
      <p:sp>
        <p:nvSpPr>
          <p:cNvPr id="38" name="TextBox 37">
            <a:extLst>
              <a:ext uri="{FF2B5EF4-FFF2-40B4-BE49-F238E27FC236}">
                <a16:creationId xmlns:a16="http://schemas.microsoft.com/office/drawing/2014/main" id="{D0E2BA30-44AC-8931-2A84-B94C24109184}"/>
              </a:ext>
            </a:extLst>
          </p:cNvPr>
          <p:cNvSpPr txBox="1"/>
          <p:nvPr/>
        </p:nvSpPr>
        <p:spPr>
          <a:xfrm>
            <a:off x="2810686" y="2591425"/>
            <a:ext cx="2057400" cy="1213666"/>
          </a:xfrm>
          <a:prstGeom prst="rect">
            <a:avLst/>
          </a:prstGeom>
          <a:noFill/>
        </p:spPr>
        <p:txBody>
          <a:bodyPr wrap="square" rtlCol="0">
            <a:spAutoFit/>
          </a:bodyPr>
          <a:lstStyle/>
          <a:p>
            <a:pPr marR="3810" defTabSz="685800">
              <a:spcAft>
                <a:spcPts val="200"/>
              </a:spcAft>
            </a:pPr>
            <a:r>
              <a:rPr lang="en-US" sz="1400" b="1" spc="80" dirty="0">
                <a:solidFill>
                  <a:srgbClr val="6EC5D8"/>
                </a:solidFill>
                <a:cs typeface="Times New Roman" panose="02020603050405020304" pitchFamily="18" charset="0"/>
              </a:rPr>
              <a:t>NEW EQUILIBRIUM &gt; Changing Rules</a:t>
            </a:r>
            <a:endParaRPr lang="en-US" sz="1400" b="1" spc="80" dirty="0">
              <a:solidFill>
                <a:srgbClr val="6EC5D8"/>
              </a:solidFill>
              <a:cs typeface="Calibri" panose="020F0502020204030204" pitchFamily="34" charset="0"/>
            </a:endParaRPr>
          </a:p>
          <a:p>
            <a:pPr marR="3810" defTabSz="685800">
              <a:lnSpc>
                <a:spcPct val="90000"/>
              </a:lnSpc>
              <a:spcAft>
                <a:spcPts val="200"/>
              </a:spcAft>
            </a:pPr>
            <a:r>
              <a:rPr lang="en-US" sz="1200" dirty="0">
                <a:solidFill>
                  <a:schemeClr val="tx1">
                    <a:lumMod val="65000"/>
                    <a:lumOff val="35000"/>
                  </a:schemeClr>
                </a:solidFill>
                <a:latin typeface="Calibri" panose="020F0502020204030204" pitchFamily="34" charset="0"/>
                <a:cs typeface="Calibri" panose="020F0502020204030204" pitchFamily="34" charset="0"/>
              </a:rPr>
              <a:t>The system reaches a balance among competing forces that is significantly different from the current balance.</a:t>
            </a:r>
          </a:p>
        </p:txBody>
      </p:sp>
      <p:sp>
        <p:nvSpPr>
          <p:cNvPr id="39" name="TextBox 38">
            <a:extLst>
              <a:ext uri="{FF2B5EF4-FFF2-40B4-BE49-F238E27FC236}">
                <a16:creationId xmlns:a16="http://schemas.microsoft.com/office/drawing/2014/main" id="{C725774F-F20F-C4F8-C678-EE25AB6E8230}"/>
              </a:ext>
            </a:extLst>
          </p:cNvPr>
          <p:cNvSpPr txBox="1"/>
          <p:nvPr/>
        </p:nvSpPr>
        <p:spPr>
          <a:xfrm>
            <a:off x="5348152" y="3504818"/>
            <a:ext cx="2865120" cy="665823"/>
          </a:xfrm>
          <a:prstGeom prst="rect">
            <a:avLst/>
          </a:prstGeom>
          <a:noFill/>
        </p:spPr>
        <p:txBody>
          <a:bodyPr wrap="square" rtlCol="0">
            <a:spAutoFit/>
          </a:bodyPr>
          <a:lstStyle/>
          <a:p>
            <a:pPr marR="3810" defTabSz="685800">
              <a:spcAft>
                <a:spcPts val="200"/>
              </a:spcAft>
            </a:pPr>
            <a:r>
              <a:rPr lang="en-US" sz="1400" b="1" spc="80" dirty="0">
                <a:solidFill>
                  <a:srgbClr val="55A591"/>
                </a:solidFill>
                <a:cs typeface="Times New Roman" panose="02020603050405020304" pitchFamily="18" charset="0"/>
              </a:rPr>
              <a:t>TRANSFORMATION &gt; New Rules</a:t>
            </a:r>
            <a:endParaRPr lang="en-US" sz="1400" b="1" spc="80" dirty="0">
              <a:solidFill>
                <a:srgbClr val="55A591"/>
              </a:solidFill>
              <a:cs typeface="Calibri" panose="020F0502020204030204" pitchFamily="34" charset="0"/>
            </a:endParaRPr>
          </a:p>
          <a:p>
            <a:pPr marR="3810" defTabSz="685800">
              <a:lnSpc>
                <a:spcPct val="90000"/>
              </a:lnSpc>
              <a:spcAft>
                <a:spcPts val="200"/>
              </a:spcAft>
            </a:pPr>
            <a:r>
              <a:rPr lang="en-US" sz="1200" dirty="0">
                <a:solidFill>
                  <a:schemeClr val="tx1">
                    <a:lumMod val="65000"/>
                    <a:lumOff val="35000"/>
                  </a:schemeClr>
                </a:solidFill>
                <a:latin typeface="Calibri" panose="020F0502020204030204" pitchFamily="34" charset="0"/>
                <a:cs typeface="Calibri" panose="020F0502020204030204" pitchFamily="34" charset="0"/>
              </a:rPr>
              <a:t>The system is discarded in favor of a new one with a new set of rules.</a:t>
            </a:r>
            <a:r>
              <a:rPr lang="en-US" sz="1000" i="1" dirty="0">
                <a:solidFill>
                  <a:srgbClr val="55A591"/>
                </a:solidFill>
                <a:latin typeface="Calibri" panose="020F0502020204030204" pitchFamily="34" charset="0"/>
                <a:cs typeface="Calibri" panose="020F0502020204030204" pitchFamily="34" charset="0"/>
              </a:rPr>
              <a:t>.</a:t>
            </a:r>
            <a:endParaRPr lang="en-US" sz="1200" dirty="0">
              <a:solidFill>
                <a:srgbClr val="55A59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467146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CA0CFF1D-F683-48E3-9594-AC825AFD6EC9}"/>
              </a:ext>
            </a:extLst>
          </p:cNvPr>
          <p:cNvCxnSpPr>
            <a:cxnSpLocks/>
          </p:cNvCxnSpPr>
          <p:nvPr/>
        </p:nvCxnSpPr>
        <p:spPr>
          <a:xfrm flipV="1">
            <a:off x="172720" y="198120"/>
            <a:ext cx="8371840" cy="314452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4E2956AC-198C-4456-89AF-4470A0E27DFC}"/>
              </a:ext>
            </a:extLst>
          </p:cNvPr>
          <p:cNvCxnSpPr>
            <a:cxnSpLocks/>
          </p:cNvCxnSpPr>
          <p:nvPr/>
        </p:nvCxnSpPr>
        <p:spPr>
          <a:xfrm>
            <a:off x="172720" y="3515361"/>
            <a:ext cx="8382000" cy="324104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BB7EEF9-83CF-4B69-B8E5-25D43B70E3AF}"/>
              </a:ext>
            </a:extLst>
          </p:cNvPr>
          <p:cNvCxnSpPr>
            <a:cxnSpLocks/>
          </p:cNvCxnSpPr>
          <p:nvPr/>
        </p:nvCxnSpPr>
        <p:spPr>
          <a:xfrm>
            <a:off x="1930400" y="496054"/>
            <a:ext cx="0" cy="6260347"/>
          </a:xfrm>
          <a:prstGeom prst="line">
            <a:avLst/>
          </a:prstGeom>
          <a:ln w="28575">
            <a:solidFill>
              <a:srgbClr val="FFC000"/>
            </a:solidFill>
            <a:prstDash val="sysDot"/>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FF96A81-097B-4C2D-B65F-07D4DB313350}"/>
              </a:ext>
            </a:extLst>
          </p:cNvPr>
          <p:cNvCxnSpPr>
            <a:cxnSpLocks/>
          </p:cNvCxnSpPr>
          <p:nvPr/>
        </p:nvCxnSpPr>
        <p:spPr>
          <a:xfrm>
            <a:off x="5069840" y="347226"/>
            <a:ext cx="0" cy="6409175"/>
          </a:xfrm>
          <a:prstGeom prst="line">
            <a:avLst/>
          </a:prstGeom>
          <a:ln w="28575">
            <a:solidFill>
              <a:srgbClr val="FFC000"/>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5423951-D757-419C-969E-21E1CB869155}"/>
              </a:ext>
            </a:extLst>
          </p:cNvPr>
          <p:cNvCxnSpPr/>
          <p:nvPr/>
        </p:nvCxnSpPr>
        <p:spPr>
          <a:xfrm>
            <a:off x="8534400" y="198120"/>
            <a:ext cx="0" cy="6634481"/>
          </a:xfrm>
          <a:prstGeom prst="line">
            <a:avLst/>
          </a:prstGeom>
          <a:ln w="28575">
            <a:solidFill>
              <a:srgbClr val="FFC000"/>
            </a:solidFill>
            <a:prstDash val="sysDot"/>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318045C-3CC0-417B-A787-6DEC7F282D5F}"/>
              </a:ext>
            </a:extLst>
          </p:cNvPr>
          <p:cNvSpPr txBox="1"/>
          <p:nvPr/>
        </p:nvSpPr>
        <p:spPr>
          <a:xfrm>
            <a:off x="711200" y="489423"/>
            <a:ext cx="445956" cy="369332"/>
          </a:xfrm>
          <a:prstGeom prst="rect">
            <a:avLst/>
          </a:prstGeom>
          <a:noFill/>
        </p:spPr>
        <p:txBody>
          <a:bodyPr wrap="none" rtlCol="0">
            <a:spAutoFit/>
          </a:bodyPr>
          <a:lstStyle/>
          <a:p>
            <a:r>
              <a:rPr lang="en-US" b="1" dirty="0"/>
              <a:t>H1</a:t>
            </a:r>
          </a:p>
        </p:txBody>
      </p:sp>
      <p:sp>
        <p:nvSpPr>
          <p:cNvPr id="11" name="TextBox 10">
            <a:extLst>
              <a:ext uri="{FF2B5EF4-FFF2-40B4-BE49-F238E27FC236}">
                <a16:creationId xmlns:a16="http://schemas.microsoft.com/office/drawing/2014/main" id="{5BB25715-BA2C-413B-AFDC-4E10B3B0DCAE}"/>
              </a:ext>
            </a:extLst>
          </p:cNvPr>
          <p:cNvSpPr txBox="1"/>
          <p:nvPr/>
        </p:nvSpPr>
        <p:spPr>
          <a:xfrm>
            <a:off x="6452423" y="357741"/>
            <a:ext cx="445956" cy="369332"/>
          </a:xfrm>
          <a:prstGeom prst="rect">
            <a:avLst/>
          </a:prstGeom>
          <a:noFill/>
        </p:spPr>
        <p:txBody>
          <a:bodyPr wrap="none" rtlCol="0">
            <a:spAutoFit/>
          </a:bodyPr>
          <a:lstStyle/>
          <a:p>
            <a:r>
              <a:rPr lang="en-US" b="1" dirty="0"/>
              <a:t>H3</a:t>
            </a:r>
          </a:p>
        </p:txBody>
      </p:sp>
      <p:sp>
        <p:nvSpPr>
          <p:cNvPr id="12" name="TextBox 11">
            <a:extLst>
              <a:ext uri="{FF2B5EF4-FFF2-40B4-BE49-F238E27FC236}">
                <a16:creationId xmlns:a16="http://schemas.microsoft.com/office/drawing/2014/main" id="{A27679A6-FF7D-44E5-B89A-3093867DCF2E}"/>
              </a:ext>
            </a:extLst>
          </p:cNvPr>
          <p:cNvSpPr txBox="1"/>
          <p:nvPr/>
        </p:nvSpPr>
        <p:spPr>
          <a:xfrm>
            <a:off x="3496389" y="475119"/>
            <a:ext cx="445956" cy="369332"/>
          </a:xfrm>
          <a:prstGeom prst="rect">
            <a:avLst/>
          </a:prstGeom>
          <a:noFill/>
        </p:spPr>
        <p:txBody>
          <a:bodyPr wrap="none" rtlCol="0">
            <a:spAutoFit/>
          </a:bodyPr>
          <a:lstStyle/>
          <a:p>
            <a:r>
              <a:rPr lang="en-US" b="1" dirty="0"/>
              <a:t>H2</a:t>
            </a:r>
          </a:p>
        </p:txBody>
      </p:sp>
      <p:sp>
        <p:nvSpPr>
          <p:cNvPr id="13" name="Rectangle 14">
            <a:extLst>
              <a:ext uri="{FF2B5EF4-FFF2-40B4-BE49-F238E27FC236}">
                <a16:creationId xmlns:a16="http://schemas.microsoft.com/office/drawing/2014/main" id="{D8C61CC7-EC23-476A-96A3-628D93665F1B}"/>
              </a:ext>
            </a:extLst>
          </p:cNvPr>
          <p:cNvSpPr>
            <a:spLocks noChangeArrowheads="1"/>
          </p:cNvSpPr>
          <p:nvPr/>
        </p:nvSpPr>
        <p:spPr bwMode="auto">
          <a:xfrm>
            <a:off x="1023816" y="3478862"/>
            <a:ext cx="105918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400" b="1" dirty="0">
                <a:solidFill>
                  <a:srgbClr val="000000"/>
                </a:solidFill>
                <a:latin typeface="Calibri" panose="020F0502020204030204" pitchFamily="34" charset="0"/>
                <a:cs typeface="Arial" pitchFamily="34" charset="0"/>
              </a:rPr>
              <a:t>Neoliberal Capitalism</a:t>
            </a:r>
          </a:p>
        </p:txBody>
      </p:sp>
      <p:sp>
        <p:nvSpPr>
          <p:cNvPr id="15" name="Rectangle 16">
            <a:extLst>
              <a:ext uri="{FF2B5EF4-FFF2-40B4-BE49-F238E27FC236}">
                <a16:creationId xmlns:a16="http://schemas.microsoft.com/office/drawing/2014/main" id="{9C24CB3D-E3DF-4071-BEE8-1FDFFD698A12}"/>
              </a:ext>
            </a:extLst>
          </p:cNvPr>
          <p:cNvSpPr>
            <a:spLocks noChangeArrowheads="1"/>
          </p:cNvSpPr>
          <p:nvPr/>
        </p:nvSpPr>
        <p:spPr bwMode="auto">
          <a:xfrm rot="20345386">
            <a:off x="2838905" y="1661716"/>
            <a:ext cx="14655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400" b="1" dirty="0">
                <a:solidFill>
                  <a:srgbClr val="000000"/>
                </a:solidFill>
                <a:latin typeface="Calibri" panose="020F0502020204030204" pitchFamily="34" charset="0"/>
                <a:cs typeface="Arial" pitchFamily="34" charset="0"/>
              </a:rPr>
              <a:t>New equilibrium</a:t>
            </a:r>
            <a:endParaRPr lang="en-US" sz="1400" b="0" dirty="0">
              <a:solidFill>
                <a:srgbClr val="000000"/>
              </a:solidFill>
              <a:latin typeface="Calibri" panose="020F0502020204030204" pitchFamily="34" charset="0"/>
              <a:cs typeface="Arial" pitchFamily="34" charset="0"/>
            </a:endParaRPr>
          </a:p>
        </p:txBody>
      </p:sp>
      <p:sp>
        <p:nvSpPr>
          <p:cNvPr id="18" name="Rectangle 15">
            <a:extLst>
              <a:ext uri="{FF2B5EF4-FFF2-40B4-BE49-F238E27FC236}">
                <a16:creationId xmlns:a16="http://schemas.microsoft.com/office/drawing/2014/main" id="{36357D74-449A-41BC-BACB-A43C9E42FD89}"/>
              </a:ext>
            </a:extLst>
          </p:cNvPr>
          <p:cNvSpPr>
            <a:spLocks noChangeArrowheads="1"/>
          </p:cNvSpPr>
          <p:nvPr/>
        </p:nvSpPr>
        <p:spPr bwMode="auto">
          <a:xfrm rot="1286776">
            <a:off x="3140459" y="4968052"/>
            <a:ext cx="123203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400" b="1" dirty="0">
                <a:solidFill>
                  <a:srgbClr val="000000"/>
                </a:solidFill>
                <a:latin typeface="Calibri" panose="020F0502020204030204" pitchFamily="34" charset="0"/>
                <a:cs typeface="Arial" pitchFamily="34" charset="0"/>
              </a:rPr>
              <a:t>Collapse</a:t>
            </a:r>
            <a:r>
              <a:rPr lang="en-US" sz="1400" b="0" dirty="0">
                <a:solidFill>
                  <a:srgbClr val="000000"/>
                </a:solidFill>
                <a:latin typeface="Calibri" panose="020F0502020204030204" pitchFamily="34" charset="0"/>
                <a:cs typeface="Arial" pitchFamily="34" charset="0"/>
              </a:rPr>
              <a:t> </a:t>
            </a:r>
          </a:p>
        </p:txBody>
      </p:sp>
      <p:sp>
        <p:nvSpPr>
          <p:cNvPr id="19" name="Rectangle 17">
            <a:extLst>
              <a:ext uri="{FF2B5EF4-FFF2-40B4-BE49-F238E27FC236}">
                <a16:creationId xmlns:a16="http://schemas.microsoft.com/office/drawing/2014/main" id="{7AC370C8-C371-4B09-A5B9-645AA7EB8534}"/>
              </a:ext>
            </a:extLst>
          </p:cNvPr>
          <p:cNvSpPr>
            <a:spLocks noChangeArrowheads="1"/>
          </p:cNvSpPr>
          <p:nvPr/>
        </p:nvSpPr>
        <p:spPr bwMode="auto">
          <a:xfrm>
            <a:off x="6106965" y="1964894"/>
            <a:ext cx="159893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400" b="1" dirty="0">
                <a:solidFill>
                  <a:srgbClr val="000000"/>
                </a:solidFill>
                <a:latin typeface="Calibri" panose="020F0502020204030204" pitchFamily="34" charset="0"/>
                <a:cs typeface="Arial" pitchFamily="34" charset="0"/>
              </a:rPr>
              <a:t>Circular Commons</a:t>
            </a:r>
            <a:endParaRPr lang="en-US" sz="1400" b="0" dirty="0">
              <a:solidFill>
                <a:srgbClr val="000000"/>
              </a:solidFill>
              <a:latin typeface="Calibri" panose="020F0502020204030204" pitchFamily="34" charset="0"/>
              <a:cs typeface="Arial" pitchFamily="34" charset="0"/>
            </a:endParaRPr>
          </a:p>
        </p:txBody>
      </p:sp>
      <p:sp>
        <p:nvSpPr>
          <p:cNvPr id="21" name="Rectangle 17">
            <a:extLst>
              <a:ext uri="{FF2B5EF4-FFF2-40B4-BE49-F238E27FC236}">
                <a16:creationId xmlns:a16="http://schemas.microsoft.com/office/drawing/2014/main" id="{837477C0-1C4E-4947-8BDA-7FCD3A21583E}"/>
              </a:ext>
            </a:extLst>
          </p:cNvPr>
          <p:cNvSpPr>
            <a:spLocks noChangeArrowheads="1"/>
          </p:cNvSpPr>
          <p:nvPr/>
        </p:nvSpPr>
        <p:spPr bwMode="auto">
          <a:xfrm>
            <a:off x="6160562" y="5182630"/>
            <a:ext cx="205558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400" b="1" dirty="0">
                <a:solidFill>
                  <a:srgbClr val="000000"/>
                </a:solidFill>
                <a:latin typeface="Calibri" panose="020F0502020204030204" pitchFamily="34" charset="0"/>
                <a:cs typeface="Arial" pitchFamily="34" charset="0"/>
              </a:rPr>
              <a:t>Tech-Led Abundance</a:t>
            </a:r>
            <a:endParaRPr lang="en-US" sz="1400" b="0" dirty="0">
              <a:solidFill>
                <a:srgbClr val="000000"/>
              </a:solidFill>
              <a:latin typeface="Calibri" panose="020F0502020204030204" pitchFamily="34" charset="0"/>
              <a:cs typeface="Arial" pitchFamily="34" charset="0"/>
            </a:endParaRPr>
          </a:p>
        </p:txBody>
      </p:sp>
      <p:pic>
        <p:nvPicPr>
          <p:cNvPr id="6" name="Picture 5" descr="Icon&#10;&#10;Description automatically generated">
            <a:extLst>
              <a:ext uri="{FF2B5EF4-FFF2-40B4-BE49-F238E27FC236}">
                <a16:creationId xmlns:a16="http://schemas.microsoft.com/office/drawing/2014/main" id="{702FAE8C-E270-452D-A7AE-F5DECCB740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591" y="2922814"/>
            <a:ext cx="714758" cy="714758"/>
          </a:xfrm>
          <a:prstGeom prst="rect">
            <a:avLst/>
          </a:prstGeom>
        </p:spPr>
      </p:pic>
      <p:pic>
        <p:nvPicPr>
          <p:cNvPr id="29" name="Picture 28" descr="Icon&#10;&#10;Description automatically generated">
            <a:extLst>
              <a:ext uri="{FF2B5EF4-FFF2-40B4-BE49-F238E27FC236}">
                <a16:creationId xmlns:a16="http://schemas.microsoft.com/office/drawing/2014/main" id="{16AE4061-3D4A-4D1A-ABD7-2DFF4C3CF2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138" y="3680496"/>
            <a:ext cx="714758" cy="714758"/>
          </a:xfrm>
          <a:prstGeom prst="rect">
            <a:avLst/>
          </a:prstGeom>
        </p:spPr>
      </p:pic>
      <p:pic>
        <p:nvPicPr>
          <p:cNvPr id="31" name="Picture 30" descr="Icon&#10;&#10;Description automatically generated">
            <a:extLst>
              <a:ext uri="{FF2B5EF4-FFF2-40B4-BE49-F238E27FC236}">
                <a16:creationId xmlns:a16="http://schemas.microsoft.com/office/drawing/2014/main" id="{FED06C87-14FE-4364-A0EA-12BEF48300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5224" y="2322295"/>
            <a:ext cx="714758" cy="714758"/>
          </a:xfrm>
          <a:prstGeom prst="rect">
            <a:avLst/>
          </a:prstGeom>
        </p:spPr>
      </p:pic>
      <p:pic>
        <p:nvPicPr>
          <p:cNvPr id="33" name="Picture 32" descr="Icon&#10;&#10;Description automatically generated">
            <a:extLst>
              <a:ext uri="{FF2B5EF4-FFF2-40B4-BE49-F238E27FC236}">
                <a16:creationId xmlns:a16="http://schemas.microsoft.com/office/drawing/2014/main" id="{0D36163E-56D1-451B-B9BC-82A6D455BB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18022" y="1201586"/>
            <a:ext cx="714758" cy="714758"/>
          </a:xfrm>
          <a:prstGeom prst="rect">
            <a:avLst/>
          </a:prstGeom>
        </p:spPr>
      </p:pic>
      <p:pic>
        <p:nvPicPr>
          <p:cNvPr id="34" name="Picture 33" descr="Icon&#10;&#10;Description automatically generated">
            <a:extLst>
              <a:ext uri="{FF2B5EF4-FFF2-40B4-BE49-F238E27FC236}">
                <a16:creationId xmlns:a16="http://schemas.microsoft.com/office/drawing/2014/main" id="{E0B4EA4D-0526-4056-95B4-4BF9BE8A02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69382" y="2646932"/>
            <a:ext cx="714758" cy="714758"/>
          </a:xfrm>
          <a:prstGeom prst="rect">
            <a:avLst/>
          </a:prstGeom>
        </p:spPr>
      </p:pic>
      <p:pic>
        <p:nvPicPr>
          <p:cNvPr id="23" name="Picture 22" descr="Icon&#10;&#10;Description automatically generated">
            <a:extLst>
              <a:ext uri="{FF2B5EF4-FFF2-40B4-BE49-F238E27FC236}">
                <a16:creationId xmlns:a16="http://schemas.microsoft.com/office/drawing/2014/main" id="{F4053047-A2EC-439A-3602-D178115AC5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6319" y="1968414"/>
            <a:ext cx="714758" cy="714758"/>
          </a:xfrm>
          <a:prstGeom prst="rect">
            <a:avLst/>
          </a:prstGeom>
        </p:spPr>
      </p:pic>
      <p:pic>
        <p:nvPicPr>
          <p:cNvPr id="24" name="Picture 23" descr="Icon&#10;&#10;Description automatically generated">
            <a:extLst>
              <a:ext uri="{FF2B5EF4-FFF2-40B4-BE49-F238E27FC236}">
                <a16:creationId xmlns:a16="http://schemas.microsoft.com/office/drawing/2014/main" id="{19448A36-CABB-A0C6-4D7D-3C5EEDC1C0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0337" y="1606684"/>
            <a:ext cx="714758" cy="714758"/>
          </a:xfrm>
          <a:prstGeom prst="rect">
            <a:avLst/>
          </a:prstGeom>
        </p:spPr>
      </p:pic>
      <p:pic>
        <p:nvPicPr>
          <p:cNvPr id="28" name="Picture 27" descr="Icon&#10;&#10;Description automatically generated">
            <a:extLst>
              <a:ext uri="{FF2B5EF4-FFF2-40B4-BE49-F238E27FC236}">
                <a16:creationId xmlns:a16="http://schemas.microsoft.com/office/drawing/2014/main" id="{C6F2E817-E306-4AE4-DD3A-377C0EE95D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2633" y="4037875"/>
            <a:ext cx="714758" cy="714758"/>
          </a:xfrm>
          <a:prstGeom prst="rect">
            <a:avLst/>
          </a:prstGeom>
        </p:spPr>
      </p:pic>
      <p:pic>
        <p:nvPicPr>
          <p:cNvPr id="30" name="Picture 29" descr="Icon&#10;&#10;Description automatically generated">
            <a:extLst>
              <a:ext uri="{FF2B5EF4-FFF2-40B4-BE49-F238E27FC236}">
                <a16:creationId xmlns:a16="http://schemas.microsoft.com/office/drawing/2014/main" id="{269A58ED-0959-A49A-B4A2-7CCB0F52E8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6120" y="4510720"/>
            <a:ext cx="714758" cy="714758"/>
          </a:xfrm>
          <a:prstGeom prst="rect">
            <a:avLst/>
          </a:prstGeom>
        </p:spPr>
      </p:pic>
      <p:sp>
        <p:nvSpPr>
          <p:cNvPr id="32" name="TextBox 31">
            <a:extLst>
              <a:ext uri="{FF2B5EF4-FFF2-40B4-BE49-F238E27FC236}">
                <a16:creationId xmlns:a16="http://schemas.microsoft.com/office/drawing/2014/main" id="{861FB60B-A3CD-C6F8-1C34-0455A4C5B8C5}"/>
              </a:ext>
            </a:extLst>
          </p:cNvPr>
          <p:cNvSpPr txBox="1"/>
          <p:nvPr/>
        </p:nvSpPr>
        <p:spPr>
          <a:xfrm>
            <a:off x="-155298" y="3259721"/>
            <a:ext cx="1031958" cy="369332"/>
          </a:xfrm>
          <a:prstGeom prst="rect">
            <a:avLst/>
          </a:prstGeom>
          <a:noFill/>
        </p:spPr>
        <p:txBody>
          <a:bodyPr wrap="square">
            <a:spAutoFit/>
          </a:bodyPr>
          <a:lstStyle/>
          <a:p>
            <a:r>
              <a:rPr lang="en-US" sz="1800" b="1" dirty="0">
                <a:solidFill>
                  <a:srgbClr val="000000"/>
                </a:solidFill>
                <a:latin typeface="Calibri" panose="020F0502020204030204" pitchFamily="34" charset="0"/>
                <a:cs typeface="Arial" pitchFamily="34" charset="0"/>
              </a:rPr>
              <a:t>Baseline</a:t>
            </a:r>
            <a:endParaRPr lang="en-US" dirty="0"/>
          </a:p>
        </p:txBody>
      </p:sp>
      <p:pic>
        <p:nvPicPr>
          <p:cNvPr id="35" name="Picture 34" descr="Icon&#10;&#10;Description automatically generated">
            <a:extLst>
              <a:ext uri="{FF2B5EF4-FFF2-40B4-BE49-F238E27FC236}">
                <a16:creationId xmlns:a16="http://schemas.microsoft.com/office/drawing/2014/main" id="{C49067E1-0938-9530-E90C-536558FCF8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42498" y="4391672"/>
            <a:ext cx="714758" cy="714758"/>
          </a:xfrm>
          <a:prstGeom prst="rect">
            <a:avLst/>
          </a:prstGeom>
        </p:spPr>
      </p:pic>
      <p:sp>
        <p:nvSpPr>
          <p:cNvPr id="36" name="Rectangle 17">
            <a:extLst>
              <a:ext uri="{FF2B5EF4-FFF2-40B4-BE49-F238E27FC236}">
                <a16:creationId xmlns:a16="http://schemas.microsoft.com/office/drawing/2014/main" id="{38A19B51-6FFE-EF7B-7F07-E8705E892B2D}"/>
              </a:ext>
            </a:extLst>
          </p:cNvPr>
          <p:cNvSpPr>
            <a:spLocks noChangeArrowheads="1"/>
          </p:cNvSpPr>
          <p:nvPr/>
        </p:nvSpPr>
        <p:spPr bwMode="auto">
          <a:xfrm>
            <a:off x="6022150" y="3538665"/>
            <a:ext cx="205558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400" b="1" dirty="0">
                <a:solidFill>
                  <a:srgbClr val="000000"/>
                </a:solidFill>
                <a:latin typeface="Calibri" panose="020F0502020204030204" pitchFamily="34" charset="0"/>
                <a:cs typeface="Arial" pitchFamily="34" charset="0"/>
              </a:rPr>
              <a:t>Non-Worker’s Paradise</a:t>
            </a:r>
            <a:endParaRPr lang="en-US" sz="1400" b="0" dirty="0">
              <a:solidFill>
                <a:srgbClr val="000000"/>
              </a:solidFill>
              <a:latin typeface="Calibri" panose="020F0502020204030204" pitchFamily="34" charset="0"/>
              <a:cs typeface="Arial" pitchFamily="34" charset="0"/>
            </a:endParaRPr>
          </a:p>
        </p:txBody>
      </p:sp>
      <p:sp>
        <p:nvSpPr>
          <p:cNvPr id="37" name="Rectangle 17">
            <a:extLst>
              <a:ext uri="{FF2B5EF4-FFF2-40B4-BE49-F238E27FC236}">
                <a16:creationId xmlns:a16="http://schemas.microsoft.com/office/drawing/2014/main" id="{7B8E08CD-5B13-AF44-B72A-D30A49774B1A}"/>
              </a:ext>
            </a:extLst>
          </p:cNvPr>
          <p:cNvSpPr>
            <a:spLocks noChangeArrowheads="1"/>
          </p:cNvSpPr>
          <p:nvPr/>
        </p:nvSpPr>
        <p:spPr bwMode="auto">
          <a:xfrm>
            <a:off x="2126094" y="2869934"/>
            <a:ext cx="127428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400" b="1" dirty="0">
                <a:solidFill>
                  <a:srgbClr val="000000"/>
                </a:solidFill>
                <a:latin typeface="Calibri" panose="020F0502020204030204" pitchFamily="34" charset="0"/>
                <a:cs typeface="Arial" pitchFamily="34" charset="0"/>
              </a:rPr>
              <a:t>New Sources of Value</a:t>
            </a:r>
            <a:endParaRPr lang="en-US" sz="1400" b="0" dirty="0">
              <a:solidFill>
                <a:srgbClr val="000000"/>
              </a:solidFill>
              <a:latin typeface="Calibri" panose="020F0502020204030204" pitchFamily="34" charset="0"/>
              <a:cs typeface="Arial" pitchFamily="34" charset="0"/>
            </a:endParaRPr>
          </a:p>
        </p:txBody>
      </p:sp>
      <p:sp>
        <p:nvSpPr>
          <p:cNvPr id="38" name="Rectangle 17">
            <a:extLst>
              <a:ext uri="{FF2B5EF4-FFF2-40B4-BE49-F238E27FC236}">
                <a16:creationId xmlns:a16="http://schemas.microsoft.com/office/drawing/2014/main" id="{0E903D9F-1FAA-D717-D366-74F490A575AF}"/>
              </a:ext>
            </a:extLst>
          </p:cNvPr>
          <p:cNvSpPr>
            <a:spLocks noChangeArrowheads="1"/>
          </p:cNvSpPr>
          <p:nvPr/>
        </p:nvSpPr>
        <p:spPr bwMode="auto">
          <a:xfrm>
            <a:off x="2169316" y="3463323"/>
            <a:ext cx="122533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400" b="1" dirty="0">
                <a:solidFill>
                  <a:srgbClr val="000000"/>
                </a:solidFill>
                <a:latin typeface="Calibri" panose="020F0502020204030204" pitchFamily="34" charset="0"/>
                <a:cs typeface="Arial" pitchFamily="34" charset="0"/>
              </a:rPr>
              <a:t>Overshoot</a:t>
            </a:r>
            <a:endParaRPr lang="en-US" sz="1400" b="0" dirty="0">
              <a:solidFill>
                <a:srgbClr val="000000"/>
              </a:solidFill>
              <a:latin typeface="Calibri" panose="020F0502020204030204" pitchFamily="34" charset="0"/>
              <a:cs typeface="Arial" pitchFamily="34" charset="0"/>
            </a:endParaRPr>
          </a:p>
        </p:txBody>
      </p:sp>
      <p:sp>
        <p:nvSpPr>
          <p:cNvPr id="39" name="Rectangle 17">
            <a:extLst>
              <a:ext uri="{FF2B5EF4-FFF2-40B4-BE49-F238E27FC236}">
                <a16:creationId xmlns:a16="http://schemas.microsoft.com/office/drawing/2014/main" id="{23ABA071-C850-5529-61E4-C5235D986720}"/>
              </a:ext>
            </a:extLst>
          </p:cNvPr>
          <p:cNvSpPr>
            <a:spLocks noChangeArrowheads="1"/>
          </p:cNvSpPr>
          <p:nvPr/>
        </p:nvSpPr>
        <p:spPr bwMode="auto">
          <a:xfrm>
            <a:off x="3229506" y="3807310"/>
            <a:ext cx="122533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400" b="1" dirty="0">
                <a:solidFill>
                  <a:srgbClr val="000000"/>
                </a:solidFill>
                <a:latin typeface="Calibri" panose="020F0502020204030204" pitchFamily="34" charset="0"/>
                <a:cs typeface="Arial" pitchFamily="34" charset="0"/>
              </a:rPr>
              <a:t>Class War</a:t>
            </a:r>
            <a:endParaRPr lang="en-US" sz="1400" b="0" dirty="0">
              <a:solidFill>
                <a:srgbClr val="000000"/>
              </a:solidFill>
              <a:latin typeface="Calibri" panose="020F0502020204030204" pitchFamily="34" charset="0"/>
              <a:cs typeface="Arial" pitchFamily="34" charset="0"/>
            </a:endParaRPr>
          </a:p>
        </p:txBody>
      </p:sp>
      <p:sp>
        <p:nvSpPr>
          <p:cNvPr id="40" name="Rectangle 17">
            <a:extLst>
              <a:ext uri="{FF2B5EF4-FFF2-40B4-BE49-F238E27FC236}">
                <a16:creationId xmlns:a16="http://schemas.microsoft.com/office/drawing/2014/main" id="{EF9719B4-DAAA-DDB5-E54E-25F81A837EA7}"/>
              </a:ext>
            </a:extLst>
          </p:cNvPr>
          <p:cNvSpPr>
            <a:spLocks noChangeArrowheads="1"/>
          </p:cNvSpPr>
          <p:nvPr/>
        </p:nvSpPr>
        <p:spPr bwMode="auto">
          <a:xfrm>
            <a:off x="4184484" y="4245518"/>
            <a:ext cx="122533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400" b="1" dirty="0">
                <a:solidFill>
                  <a:srgbClr val="000000"/>
                </a:solidFill>
                <a:latin typeface="Calibri" panose="020F0502020204030204" pitchFamily="34" charset="0"/>
                <a:cs typeface="Arial" pitchFamily="34" charset="0"/>
              </a:rPr>
              <a:t>Rogue AI</a:t>
            </a:r>
            <a:endParaRPr lang="en-US" sz="1400" b="0" dirty="0">
              <a:solidFill>
                <a:srgbClr val="000000"/>
              </a:solidFill>
              <a:latin typeface="Calibri" panose="020F0502020204030204" pitchFamily="34" charset="0"/>
              <a:cs typeface="Arial" pitchFamily="34" charset="0"/>
            </a:endParaRPr>
          </a:p>
        </p:txBody>
      </p:sp>
      <p:sp>
        <p:nvSpPr>
          <p:cNvPr id="41" name="Rectangle 17">
            <a:extLst>
              <a:ext uri="{FF2B5EF4-FFF2-40B4-BE49-F238E27FC236}">
                <a16:creationId xmlns:a16="http://schemas.microsoft.com/office/drawing/2014/main" id="{FF1348FA-785D-4BFA-8006-A516EC2B89D0}"/>
              </a:ext>
            </a:extLst>
          </p:cNvPr>
          <p:cNvSpPr>
            <a:spLocks noChangeArrowheads="1"/>
          </p:cNvSpPr>
          <p:nvPr/>
        </p:nvSpPr>
        <p:spPr bwMode="auto">
          <a:xfrm>
            <a:off x="3216815" y="2642076"/>
            <a:ext cx="122533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400" b="1" dirty="0">
                <a:solidFill>
                  <a:srgbClr val="000000"/>
                </a:solidFill>
                <a:latin typeface="Calibri" panose="020F0502020204030204" pitchFamily="34" charset="0"/>
                <a:cs typeface="Arial" pitchFamily="34" charset="0"/>
              </a:rPr>
              <a:t>Collaborative Sharing Platforms</a:t>
            </a:r>
            <a:endParaRPr lang="en-US" sz="1400" b="0" dirty="0">
              <a:solidFill>
                <a:srgbClr val="000000"/>
              </a:solidFill>
              <a:latin typeface="Calibri" panose="020F0502020204030204" pitchFamily="34" charset="0"/>
              <a:cs typeface="Arial" pitchFamily="34" charset="0"/>
            </a:endParaRPr>
          </a:p>
        </p:txBody>
      </p:sp>
      <p:sp>
        <p:nvSpPr>
          <p:cNvPr id="42" name="Rectangle 17">
            <a:extLst>
              <a:ext uri="{FF2B5EF4-FFF2-40B4-BE49-F238E27FC236}">
                <a16:creationId xmlns:a16="http://schemas.microsoft.com/office/drawing/2014/main" id="{422B5124-FD56-288C-D072-459EBAF28005}"/>
              </a:ext>
            </a:extLst>
          </p:cNvPr>
          <p:cNvSpPr>
            <a:spLocks noChangeArrowheads="1"/>
          </p:cNvSpPr>
          <p:nvPr/>
        </p:nvSpPr>
        <p:spPr bwMode="auto">
          <a:xfrm>
            <a:off x="4206742" y="2273891"/>
            <a:ext cx="147890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400" b="1" dirty="0">
                <a:solidFill>
                  <a:srgbClr val="000000"/>
                </a:solidFill>
                <a:latin typeface="Calibri" panose="020F0502020204030204" pitchFamily="34" charset="0"/>
                <a:cs typeface="Arial" pitchFamily="34" charset="0"/>
              </a:rPr>
              <a:t>Sustainability Transition</a:t>
            </a:r>
            <a:endParaRPr lang="en-US" sz="1400" b="0" dirty="0">
              <a:solidFill>
                <a:srgbClr val="000000"/>
              </a:solidFill>
              <a:latin typeface="Calibri" panose="020F0502020204030204" pitchFamily="34" charset="0"/>
              <a:cs typeface="Arial" pitchFamily="34" charset="0"/>
            </a:endParaRPr>
          </a:p>
        </p:txBody>
      </p:sp>
      <p:sp>
        <p:nvSpPr>
          <p:cNvPr id="44" name="TextBox 43">
            <a:extLst>
              <a:ext uri="{FF2B5EF4-FFF2-40B4-BE49-F238E27FC236}">
                <a16:creationId xmlns:a16="http://schemas.microsoft.com/office/drawing/2014/main" id="{3377F85E-65E0-B020-B89B-7928B2AC70BD}"/>
              </a:ext>
            </a:extLst>
          </p:cNvPr>
          <p:cNvSpPr txBox="1"/>
          <p:nvPr/>
        </p:nvSpPr>
        <p:spPr>
          <a:xfrm>
            <a:off x="255055" y="18602"/>
            <a:ext cx="4977345" cy="461665"/>
          </a:xfrm>
          <a:prstGeom prst="rect">
            <a:avLst/>
          </a:prstGeom>
          <a:noFill/>
        </p:spPr>
        <p:txBody>
          <a:bodyPr wrap="square">
            <a:spAutoFit/>
          </a:bodyPr>
          <a:lstStyle/>
          <a:p>
            <a:pPr>
              <a:spcBef>
                <a:spcPct val="0"/>
              </a:spcBef>
            </a:pPr>
            <a:r>
              <a:rPr lang="en-US" sz="2400" kern="0" spc="60" dirty="0">
                <a:solidFill>
                  <a:srgbClr val="C00000"/>
                </a:solidFill>
                <a:latin typeface="Calibri" panose="020F0502020204030204" pitchFamily="34" charset="0"/>
                <a:ea typeface="+mj-ea"/>
                <a:cs typeface="Calibri" panose="020F0502020204030204" pitchFamily="34" charset="0"/>
              </a:rPr>
              <a:t>After Capitalism Scenarios</a:t>
            </a:r>
          </a:p>
        </p:txBody>
      </p:sp>
      <p:sp>
        <p:nvSpPr>
          <p:cNvPr id="43" name="Rectangle 16">
            <a:extLst>
              <a:ext uri="{FF2B5EF4-FFF2-40B4-BE49-F238E27FC236}">
                <a16:creationId xmlns:a16="http://schemas.microsoft.com/office/drawing/2014/main" id="{BC8CCB4E-CAEC-9FC8-214E-0EA0EE9B9E66}"/>
              </a:ext>
            </a:extLst>
          </p:cNvPr>
          <p:cNvSpPr>
            <a:spLocks noChangeArrowheads="1"/>
          </p:cNvSpPr>
          <p:nvPr/>
        </p:nvSpPr>
        <p:spPr bwMode="auto">
          <a:xfrm rot="20345386">
            <a:off x="5377030" y="781864"/>
            <a:ext cx="14655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400" b="1" dirty="0">
                <a:solidFill>
                  <a:srgbClr val="000000"/>
                </a:solidFill>
                <a:latin typeface="Calibri" panose="020F0502020204030204" pitchFamily="34" charset="0"/>
                <a:cs typeface="Arial" pitchFamily="34" charset="0"/>
              </a:rPr>
              <a:t>Transformation</a:t>
            </a:r>
            <a:endParaRPr lang="en-US" sz="1400" b="0" dirty="0">
              <a:solidFill>
                <a:srgbClr val="000000"/>
              </a:solidFill>
              <a:latin typeface="Calibri" panose="020F0502020204030204" pitchFamily="34" charset="0"/>
              <a:cs typeface="Arial" pitchFamily="34" charset="0"/>
            </a:endParaRPr>
          </a:p>
        </p:txBody>
      </p:sp>
    </p:spTree>
    <p:extLst>
      <p:ext uri="{BB962C8B-B14F-4D97-AF65-F5344CB8AC3E}">
        <p14:creationId xmlns:p14="http://schemas.microsoft.com/office/powerpoint/2010/main" val="1364351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anim calcmode="lin" valueType="num">
                                      <p:cBhvr additive="base">
                                        <p:cTn id="37" dur="500" fill="hold"/>
                                        <p:tgtEl>
                                          <p:spTgt spid="36"/>
                                        </p:tgtEl>
                                        <p:attrNameLst>
                                          <p:attrName>ppt_x</p:attrName>
                                        </p:attrNameLst>
                                      </p:cBhvr>
                                      <p:tavLst>
                                        <p:tav tm="0">
                                          <p:val>
                                            <p:strVal val="#ppt_x"/>
                                          </p:val>
                                        </p:tav>
                                        <p:tav tm="100000">
                                          <p:val>
                                            <p:strVal val="#ppt_x"/>
                                          </p:val>
                                        </p:tav>
                                      </p:tavLst>
                                    </p:anim>
                                    <p:anim calcmode="lin" valueType="num">
                                      <p:cBhvr additive="base">
                                        <p:cTn id="3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anim calcmode="lin" valueType="num">
                                      <p:cBhvr additive="base">
                                        <p:cTn id="43" dur="500" fill="hold"/>
                                        <p:tgtEl>
                                          <p:spTgt spid="37"/>
                                        </p:tgtEl>
                                        <p:attrNameLst>
                                          <p:attrName>ppt_x</p:attrName>
                                        </p:attrNameLst>
                                      </p:cBhvr>
                                      <p:tavLst>
                                        <p:tav tm="0">
                                          <p:val>
                                            <p:strVal val="#ppt_x"/>
                                          </p:val>
                                        </p:tav>
                                        <p:tav tm="100000">
                                          <p:val>
                                            <p:strVal val="#ppt_x"/>
                                          </p:val>
                                        </p:tav>
                                      </p:tavLst>
                                    </p:anim>
                                    <p:anim calcmode="lin" valueType="num">
                                      <p:cBhvr additive="base">
                                        <p:cTn id="44"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500" fill="hold"/>
                                        <p:tgtEl>
                                          <p:spTgt spid="38"/>
                                        </p:tgtEl>
                                        <p:attrNameLst>
                                          <p:attrName>ppt_x</p:attrName>
                                        </p:attrNameLst>
                                      </p:cBhvr>
                                      <p:tavLst>
                                        <p:tav tm="0">
                                          <p:val>
                                            <p:strVal val="#ppt_x"/>
                                          </p:val>
                                        </p:tav>
                                        <p:tav tm="100000">
                                          <p:val>
                                            <p:strVal val="#ppt_x"/>
                                          </p:val>
                                        </p:tav>
                                      </p:tavLst>
                                    </p:anim>
                                    <p:anim calcmode="lin" valueType="num">
                                      <p:cBhvr additive="base">
                                        <p:cTn id="50"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9"/>
                                        </p:tgtEl>
                                        <p:attrNameLst>
                                          <p:attrName>style.visibility</p:attrName>
                                        </p:attrNameLst>
                                      </p:cBhvr>
                                      <p:to>
                                        <p:strVal val="visible"/>
                                      </p:to>
                                    </p:set>
                                    <p:anim calcmode="lin" valueType="num">
                                      <p:cBhvr additive="base">
                                        <p:cTn id="55" dur="500" fill="hold"/>
                                        <p:tgtEl>
                                          <p:spTgt spid="39"/>
                                        </p:tgtEl>
                                        <p:attrNameLst>
                                          <p:attrName>ppt_x</p:attrName>
                                        </p:attrNameLst>
                                      </p:cBhvr>
                                      <p:tavLst>
                                        <p:tav tm="0">
                                          <p:val>
                                            <p:strVal val="#ppt_x"/>
                                          </p:val>
                                        </p:tav>
                                        <p:tav tm="100000">
                                          <p:val>
                                            <p:strVal val="#ppt_x"/>
                                          </p:val>
                                        </p:tav>
                                      </p:tavLst>
                                    </p:anim>
                                    <p:anim calcmode="lin" valueType="num">
                                      <p:cBhvr additive="base">
                                        <p:cTn id="56"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40"/>
                                        </p:tgtEl>
                                        <p:attrNameLst>
                                          <p:attrName>style.visibility</p:attrName>
                                        </p:attrNameLst>
                                      </p:cBhvr>
                                      <p:to>
                                        <p:strVal val="visible"/>
                                      </p:to>
                                    </p:set>
                                    <p:anim calcmode="lin" valueType="num">
                                      <p:cBhvr additive="base">
                                        <p:cTn id="61" dur="500" fill="hold"/>
                                        <p:tgtEl>
                                          <p:spTgt spid="40"/>
                                        </p:tgtEl>
                                        <p:attrNameLst>
                                          <p:attrName>ppt_x</p:attrName>
                                        </p:attrNameLst>
                                      </p:cBhvr>
                                      <p:tavLst>
                                        <p:tav tm="0">
                                          <p:val>
                                            <p:strVal val="#ppt_x"/>
                                          </p:val>
                                        </p:tav>
                                        <p:tav tm="100000">
                                          <p:val>
                                            <p:strVal val="#ppt_x"/>
                                          </p:val>
                                        </p:tav>
                                      </p:tavLst>
                                    </p:anim>
                                    <p:anim calcmode="lin" valueType="num">
                                      <p:cBhvr additive="base">
                                        <p:cTn id="62"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41"/>
                                        </p:tgtEl>
                                        <p:attrNameLst>
                                          <p:attrName>style.visibility</p:attrName>
                                        </p:attrNameLst>
                                      </p:cBhvr>
                                      <p:to>
                                        <p:strVal val="visible"/>
                                      </p:to>
                                    </p:set>
                                    <p:anim calcmode="lin" valueType="num">
                                      <p:cBhvr additive="base">
                                        <p:cTn id="67" dur="500" fill="hold"/>
                                        <p:tgtEl>
                                          <p:spTgt spid="41"/>
                                        </p:tgtEl>
                                        <p:attrNameLst>
                                          <p:attrName>ppt_x</p:attrName>
                                        </p:attrNameLst>
                                      </p:cBhvr>
                                      <p:tavLst>
                                        <p:tav tm="0">
                                          <p:val>
                                            <p:strVal val="#ppt_x"/>
                                          </p:val>
                                        </p:tav>
                                        <p:tav tm="100000">
                                          <p:val>
                                            <p:strVal val="#ppt_x"/>
                                          </p:val>
                                        </p:tav>
                                      </p:tavLst>
                                    </p:anim>
                                    <p:anim calcmode="lin" valueType="num">
                                      <p:cBhvr additive="base">
                                        <p:cTn id="6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42"/>
                                        </p:tgtEl>
                                        <p:attrNameLst>
                                          <p:attrName>style.visibility</p:attrName>
                                        </p:attrNameLst>
                                      </p:cBhvr>
                                      <p:to>
                                        <p:strVal val="visible"/>
                                      </p:to>
                                    </p:set>
                                    <p:anim calcmode="lin" valueType="num">
                                      <p:cBhvr additive="base">
                                        <p:cTn id="73" dur="500" fill="hold"/>
                                        <p:tgtEl>
                                          <p:spTgt spid="42"/>
                                        </p:tgtEl>
                                        <p:attrNameLst>
                                          <p:attrName>ppt_x</p:attrName>
                                        </p:attrNameLst>
                                      </p:cBhvr>
                                      <p:tavLst>
                                        <p:tav tm="0">
                                          <p:val>
                                            <p:strVal val="#ppt_x"/>
                                          </p:val>
                                        </p:tav>
                                        <p:tav tm="100000">
                                          <p:val>
                                            <p:strVal val="#ppt_x"/>
                                          </p:val>
                                        </p:tav>
                                      </p:tavLst>
                                    </p:anim>
                                    <p:anim calcmode="lin" valueType="num">
                                      <p:cBhvr additive="base">
                                        <p:cTn id="74"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43"/>
                                        </p:tgtEl>
                                        <p:attrNameLst>
                                          <p:attrName>style.visibility</p:attrName>
                                        </p:attrNameLst>
                                      </p:cBhvr>
                                      <p:to>
                                        <p:strVal val="visible"/>
                                      </p:to>
                                    </p:set>
                                    <p:anim calcmode="lin" valueType="num">
                                      <p:cBhvr additive="base">
                                        <p:cTn id="79" dur="500" fill="hold"/>
                                        <p:tgtEl>
                                          <p:spTgt spid="43"/>
                                        </p:tgtEl>
                                        <p:attrNameLst>
                                          <p:attrName>ppt_x</p:attrName>
                                        </p:attrNameLst>
                                      </p:cBhvr>
                                      <p:tavLst>
                                        <p:tav tm="0">
                                          <p:val>
                                            <p:strVal val="#ppt_x"/>
                                          </p:val>
                                        </p:tav>
                                        <p:tav tm="100000">
                                          <p:val>
                                            <p:strVal val="#ppt_x"/>
                                          </p:val>
                                        </p:tav>
                                      </p:tavLst>
                                    </p:anim>
                                    <p:anim calcmode="lin" valueType="num">
                                      <p:cBhvr additive="base">
                                        <p:cTn id="80"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8" grpId="0"/>
      <p:bldP spid="19" grpId="0"/>
      <p:bldP spid="21" grpId="0"/>
      <p:bldP spid="36" grpId="0"/>
      <p:bldP spid="37" grpId="0"/>
      <p:bldP spid="38" grpId="0"/>
      <p:bldP spid="39" grpId="0"/>
      <p:bldP spid="40" grpId="0"/>
      <p:bldP spid="41" grpId="0"/>
      <p:bldP spid="42" grpId="0"/>
      <p:bldP spid="4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107EC2B-A76D-405C-9716-380270CA5A05}"/>
              </a:ext>
            </a:extLst>
          </p:cNvPr>
          <p:cNvSpPr txBox="1">
            <a:spLocks/>
          </p:cNvSpPr>
          <p:nvPr/>
        </p:nvSpPr>
        <p:spPr>
          <a:xfrm>
            <a:off x="2344135" y="203149"/>
            <a:ext cx="4550980" cy="740867"/>
          </a:xfrm>
          <a:prstGeom prst="rect">
            <a:avLst/>
          </a:prstGeom>
        </p:spPr>
        <p:txBody>
          <a:bodyPr/>
          <a:lstStyle>
            <a:lvl1pPr algn="l" defTabSz="457200" rtl="0" eaLnBrk="1" latinLnBrk="0" hangingPunct="1">
              <a:lnSpc>
                <a:spcPct val="100000"/>
              </a:lnSpc>
              <a:spcBef>
                <a:spcPct val="0"/>
              </a:spcBef>
              <a:buNone/>
              <a:defRPr sz="2400" b="0" kern="0" cap="none" spc="60" normalizeH="0" baseline="0">
                <a:solidFill>
                  <a:srgbClr val="C00000"/>
                </a:solidFill>
                <a:latin typeface="Calibri" panose="020F0502020204030204" pitchFamily="34" charset="0"/>
                <a:ea typeface="+mj-ea"/>
                <a:cs typeface="Calibri" panose="020F0502020204030204" pitchFamily="34" charset="0"/>
              </a:defRPr>
            </a:lvl1pPr>
          </a:lstStyle>
          <a:p>
            <a:pPr algn="ctr"/>
            <a:r>
              <a:rPr lang="en-US" dirty="0"/>
              <a:t>Key Result</a:t>
            </a:r>
          </a:p>
          <a:p>
            <a:r>
              <a:rPr lang="en-US" dirty="0"/>
              <a:t>Three Images of </a:t>
            </a:r>
            <a:r>
              <a:rPr lang="en-US" i="1" dirty="0"/>
              <a:t>After Capitalism</a:t>
            </a:r>
            <a:endParaRPr lang="en-US" dirty="0"/>
          </a:p>
        </p:txBody>
      </p:sp>
      <p:pic>
        <p:nvPicPr>
          <p:cNvPr id="7" name="Content Placeholder 6" descr="A picture containing text, vector graphics&#10;&#10;Description automatically generated">
            <a:extLst>
              <a:ext uri="{FF2B5EF4-FFF2-40B4-BE49-F238E27FC236}">
                <a16:creationId xmlns:a16="http://schemas.microsoft.com/office/drawing/2014/main" id="{B142B160-257F-DEF2-24A4-811D5B7D2A28}"/>
              </a:ext>
            </a:extLst>
          </p:cNvPr>
          <p:cNvPicPr>
            <a:picLocks noGrp="1" noChangeAspect="1"/>
          </p:cNvPicPr>
          <p:nvPr>
            <p:ph sz="quarter" idx="13"/>
          </p:nvPr>
        </p:nvPicPr>
        <p:blipFill>
          <a:blip r:embed="rId2"/>
          <a:stretch>
            <a:fillRect/>
          </a:stretch>
        </p:blipFill>
        <p:spPr>
          <a:xfrm>
            <a:off x="978775" y="864268"/>
            <a:ext cx="7281699" cy="5626768"/>
          </a:xfrm>
        </p:spPr>
      </p:pic>
    </p:spTree>
    <p:extLst>
      <p:ext uri="{BB962C8B-B14F-4D97-AF65-F5344CB8AC3E}">
        <p14:creationId xmlns:p14="http://schemas.microsoft.com/office/powerpoint/2010/main" val="12675372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CD7C5E24-7D89-6604-F298-953AB0E50A84}"/>
              </a:ext>
            </a:extLst>
          </p:cNvPr>
          <p:cNvSpPr/>
          <p:nvPr/>
        </p:nvSpPr>
        <p:spPr>
          <a:xfrm>
            <a:off x="637374" y="5334244"/>
            <a:ext cx="4679629" cy="708912"/>
          </a:xfrm>
          <a:prstGeom prst="round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7978CB1F-E44E-8CF5-E6AE-773C55263CC9}"/>
              </a:ext>
            </a:extLst>
          </p:cNvPr>
          <p:cNvSpPr>
            <a:spLocks noGrp="1"/>
          </p:cNvSpPr>
          <p:nvPr>
            <p:ph type="title"/>
          </p:nvPr>
        </p:nvSpPr>
        <p:spPr>
          <a:xfrm>
            <a:off x="872359" y="0"/>
            <a:ext cx="7789992" cy="983226"/>
          </a:xfrm>
          <a:noFill/>
        </p:spPr>
        <p:txBody>
          <a:bodyPr/>
          <a:lstStyle/>
          <a:p>
            <a:r>
              <a:rPr lang="en-US" dirty="0"/>
              <a:t>Circular Commons</a:t>
            </a:r>
            <a:endParaRPr lang="en-US" sz="1800" dirty="0"/>
          </a:p>
        </p:txBody>
      </p:sp>
      <p:sp>
        <p:nvSpPr>
          <p:cNvPr id="14" name="TextBox 13">
            <a:extLst>
              <a:ext uri="{FF2B5EF4-FFF2-40B4-BE49-F238E27FC236}">
                <a16:creationId xmlns:a16="http://schemas.microsoft.com/office/drawing/2014/main" id="{BAEB9220-8736-CBA9-8D93-4EF6464CF25A}"/>
              </a:ext>
            </a:extLst>
          </p:cNvPr>
          <p:cNvSpPr txBox="1"/>
          <p:nvPr/>
        </p:nvSpPr>
        <p:spPr>
          <a:xfrm>
            <a:off x="747680" y="932562"/>
            <a:ext cx="5121064" cy="923330"/>
          </a:xfrm>
          <a:prstGeom prst="rect">
            <a:avLst/>
          </a:prstGeom>
          <a:solidFill>
            <a:srgbClr val="C00000"/>
          </a:solidFill>
        </p:spPr>
        <p:txBody>
          <a:bodyPr wrap="square" rtlCol="0">
            <a:spAutoFit/>
          </a:bodyPr>
          <a:lstStyle/>
          <a:p>
            <a:r>
              <a:rPr lang="en-US"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Expands the concept of sustainability to embrace circular principles as part of a social, political, and economic commons.</a:t>
            </a:r>
            <a:endParaRPr lang="en-US" dirty="0">
              <a:solidFill>
                <a:schemeClr val="bg1"/>
              </a:solidFill>
            </a:endParaRPr>
          </a:p>
        </p:txBody>
      </p:sp>
      <p:sp>
        <p:nvSpPr>
          <p:cNvPr id="3" name="Content Placeholder 2">
            <a:extLst>
              <a:ext uri="{FF2B5EF4-FFF2-40B4-BE49-F238E27FC236}">
                <a16:creationId xmlns:a16="http://schemas.microsoft.com/office/drawing/2014/main" id="{AE56DFBF-D39E-B3C7-CB38-E2753C749EAC}"/>
              </a:ext>
            </a:extLst>
          </p:cNvPr>
          <p:cNvSpPr>
            <a:spLocks noGrp="1"/>
          </p:cNvSpPr>
          <p:nvPr>
            <p:ph sz="quarter" idx="10"/>
          </p:nvPr>
        </p:nvSpPr>
        <p:spPr>
          <a:xfrm>
            <a:off x="677371" y="1908092"/>
            <a:ext cx="4184120" cy="3871297"/>
          </a:xfrm>
        </p:spPr>
        <p:txBody>
          <a:bodyPr>
            <a:normAutofit/>
          </a:bodyPr>
          <a:lstStyle/>
          <a:p>
            <a:pPr marL="0">
              <a:lnSpc>
                <a:spcPct val="120000"/>
              </a:lnSpc>
              <a:spcAft>
                <a:spcPts val="0"/>
              </a:spcAft>
            </a:pPr>
            <a:r>
              <a:rPr lang="en-US" sz="1800" dirty="0"/>
              <a:t>Climate and carrying capacity</a:t>
            </a:r>
          </a:p>
          <a:p>
            <a:pPr marL="0">
              <a:lnSpc>
                <a:spcPct val="120000"/>
              </a:lnSpc>
              <a:spcAft>
                <a:spcPts val="0"/>
              </a:spcAft>
            </a:pPr>
            <a:r>
              <a:rPr lang="en-US" sz="1800" dirty="0"/>
              <a:t>From sustainable to circular</a:t>
            </a:r>
          </a:p>
          <a:p>
            <a:pPr marL="0">
              <a:lnSpc>
                <a:spcPct val="120000"/>
              </a:lnSpc>
              <a:spcAft>
                <a:spcPts val="0"/>
              </a:spcAft>
            </a:pPr>
            <a:r>
              <a:rPr lang="en-US" sz="1800" dirty="0"/>
              <a:t>Commons approach to resource management</a:t>
            </a:r>
          </a:p>
          <a:p>
            <a:pPr marL="0">
              <a:lnSpc>
                <a:spcPct val="120000"/>
              </a:lnSpc>
              <a:spcAft>
                <a:spcPts val="0"/>
              </a:spcAft>
            </a:pPr>
            <a:r>
              <a:rPr lang="en-US" sz="1800" dirty="0"/>
              <a:t>Degrowth </a:t>
            </a:r>
          </a:p>
          <a:p>
            <a:pPr marL="0">
              <a:lnSpc>
                <a:spcPct val="120000"/>
              </a:lnSpc>
              <a:spcAft>
                <a:spcPts val="0"/>
              </a:spcAft>
            </a:pPr>
            <a:r>
              <a:rPr lang="en-US" sz="1800" dirty="0"/>
              <a:t>Reintegrating with nature</a:t>
            </a:r>
          </a:p>
          <a:p>
            <a:pPr marL="0">
              <a:lnSpc>
                <a:spcPct val="120000"/>
              </a:lnSpc>
              <a:spcAft>
                <a:spcPts val="0"/>
              </a:spcAft>
            </a:pPr>
            <a:r>
              <a:rPr lang="en-US" sz="1800" dirty="0"/>
              <a:t>Grassroots &amp; local</a:t>
            </a:r>
          </a:p>
          <a:p>
            <a:pPr marL="0">
              <a:lnSpc>
                <a:spcPct val="120000"/>
              </a:lnSpc>
              <a:spcAft>
                <a:spcPts val="0"/>
              </a:spcAft>
            </a:pPr>
            <a:r>
              <a:rPr lang="en-US" sz="1800" dirty="0"/>
              <a:t>Gift economy</a:t>
            </a:r>
          </a:p>
          <a:p>
            <a:pPr marL="0">
              <a:lnSpc>
                <a:spcPct val="120000"/>
              </a:lnSpc>
              <a:spcAft>
                <a:spcPts val="0"/>
              </a:spcAft>
            </a:pPr>
            <a:r>
              <a:rPr lang="en-US" sz="1800" dirty="0"/>
              <a:t>New measures of success</a:t>
            </a:r>
          </a:p>
        </p:txBody>
      </p:sp>
      <p:sp>
        <p:nvSpPr>
          <p:cNvPr id="7" name="Content Placeholder 2">
            <a:extLst>
              <a:ext uri="{FF2B5EF4-FFF2-40B4-BE49-F238E27FC236}">
                <a16:creationId xmlns:a16="http://schemas.microsoft.com/office/drawing/2014/main" id="{83D964DA-9D63-A285-68DA-63A2E37C1A59}"/>
              </a:ext>
            </a:extLst>
          </p:cNvPr>
          <p:cNvSpPr txBox="1">
            <a:spLocks/>
          </p:cNvSpPr>
          <p:nvPr/>
        </p:nvSpPr>
        <p:spPr>
          <a:xfrm>
            <a:off x="5868744" y="2711069"/>
            <a:ext cx="3060973" cy="3763729"/>
          </a:xfrm>
          <a:prstGeom prst="rect">
            <a:avLst/>
          </a:prstGeom>
          <a:ln w="25400">
            <a:solidFill>
              <a:schemeClr val="accent1"/>
            </a:solidFill>
          </a:ln>
        </p:spPr>
        <p:txBody>
          <a:bodyPr vert="horz" lIns="91440" tIns="45720" rIns="91440" bIns="45720" rtlCol="0">
            <a:normAutofit fontScale="92500"/>
          </a:bodyPr>
          <a:lstStyle>
            <a:lvl1pPr marL="285750" indent="-285750" algn="l" defTabSz="457200" rtl="0" eaLnBrk="1" latinLnBrk="0" hangingPunct="1">
              <a:lnSpc>
                <a:spcPct val="100000"/>
              </a:lnSpc>
              <a:spcBef>
                <a:spcPts val="0"/>
              </a:spcBef>
              <a:spcAft>
                <a:spcPts val="600"/>
              </a:spcAft>
              <a:buClr>
                <a:schemeClr val="accent4"/>
              </a:buClr>
              <a:buFont typeface="System Font Regular"/>
              <a:buChar char="+"/>
              <a:defRPr sz="1600" kern="0">
                <a:solidFill>
                  <a:schemeClr val="tx1"/>
                </a:solidFill>
                <a:latin typeface="Calibri" panose="020F0502020204030204" pitchFamily="34" charset="0"/>
                <a:ea typeface="+mn-ea"/>
                <a:cs typeface="Calibri" panose="020F0502020204030204" pitchFamily="34" charset="0"/>
              </a:defRPr>
            </a:lvl1pPr>
            <a:lvl2pPr marL="571500" indent="-285750" algn="l" defTabSz="457200" rtl="0" eaLnBrk="1" latinLnBrk="0" hangingPunct="1">
              <a:lnSpc>
                <a:spcPct val="100000"/>
              </a:lnSpc>
              <a:spcBef>
                <a:spcPts val="0"/>
              </a:spcBef>
              <a:spcAft>
                <a:spcPts val="600"/>
              </a:spcAft>
              <a:buClr>
                <a:schemeClr val="accent4"/>
              </a:buClr>
              <a:buFont typeface="System Font Regular"/>
              <a:buChar char="–"/>
              <a:tabLst/>
              <a:defRPr sz="1400" kern="0">
                <a:solidFill>
                  <a:schemeClr val="tx1"/>
                </a:solidFill>
                <a:latin typeface="Calibri" panose="020F0502020204030204" pitchFamily="34" charset="0"/>
                <a:ea typeface="+mn-ea"/>
                <a:cs typeface="Calibri" panose="020F0502020204030204" pitchFamily="34" charset="0"/>
              </a:defRPr>
            </a:lvl2pPr>
            <a:lvl3pPr marL="804863" indent="-233363" algn="l" defTabSz="457200" rtl="0" eaLnBrk="1" latinLnBrk="0" hangingPunct="1">
              <a:lnSpc>
                <a:spcPct val="100000"/>
              </a:lnSpc>
              <a:spcBef>
                <a:spcPts val="0"/>
              </a:spcBef>
              <a:spcAft>
                <a:spcPts val="600"/>
              </a:spcAft>
              <a:buClr>
                <a:schemeClr val="accent4"/>
              </a:buClr>
              <a:buFont typeface="Arial" panose="020B0604020202020204" pitchFamily="34" charset="0"/>
              <a:buChar char="•"/>
              <a:tabLst/>
              <a:defRPr sz="1400" kern="0">
                <a:solidFill>
                  <a:schemeClr val="tx1"/>
                </a:solidFill>
                <a:latin typeface="Calibri" panose="020F0502020204030204" pitchFamily="34" charset="0"/>
                <a:ea typeface="+mn-ea"/>
                <a:cs typeface="Calibri" panose="020F0502020204030204" pitchFamily="34" charset="0"/>
              </a:defRPr>
            </a:lvl3pPr>
            <a:lvl4pPr marL="1036638" indent="-231775" algn="l" defTabSz="457200" rtl="0" eaLnBrk="1" latinLnBrk="0" hangingPunct="1">
              <a:lnSpc>
                <a:spcPct val="100000"/>
              </a:lnSpc>
              <a:spcBef>
                <a:spcPts val="0"/>
              </a:spcBef>
              <a:spcAft>
                <a:spcPts val="600"/>
              </a:spcAft>
              <a:buClr>
                <a:schemeClr val="accent4"/>
              </a:buClr>
              <a:buFont typeface="Courier New" panose="02070309020205020404" pitchFamily="49" charset="0"/>
              <a:buChar char="o"/>
              <a:tabLst/>
              <a:defRPr sz="1200" kern="0">
                <a:solidFill>
                  <a:schemeClr val="tx1"/>
                </a:solidFill>
                <a:latin typeface="Calibri" panose="020F0502020204030204" pitchFamily="34" charset="0"/>
                <a:ea typeface="+mn-ea"/>
                <a:cs typeface="Calibri" panose="020F0502020204030204" pitchFamily="34" charset="0"/>
              </a:defRPr>
            </a:lvl4pPr>
            <a:lvl5pPr marL="1260475" indent="-223838" algn="l" defTabSz="457200" rtl="0" eaLnBrk="1" latinLnBrk="0" hangingPunct="1">
              <a:lnSpc>
                <a:spcPct val="100000"/>
              </a:lnSpc>
              <a:spcBef>
                <a:spcPts val="0"/>
              </a:spcBef>
              <a:spcAft>
                <a:spcPts val="600"/>
              </a:spcAft>
              <a:buClr>
                <a:schemeClr val="accent4"/>
              </a:buClr>
              <a:buFont typeface="Wingdings" pitchFamily="2" charset="2"/>
              <a:buChar char="§"/>
              <a:tabLst/>
              <a:defRPr sz="1200" kern="0">
                <a:solidFill>
                  <a:schemeClr val="tx1"/>
                </a:solidFill>
                <a:latin typeface="Calibri" panose="020F0502020204030204" pitchFamily="34" charset="0"/>
                <a:ea typeface="+mn-ea"/>
                <a:cs typeface="Calibri" panose="020F050202020403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0"/>
              </a:spcAft>
              <a:buNone/>
            </a:pPr>
            <a:r>
              <a:rPr lang="en-US" b="1" i="1" dirty="0">
                <a:ea typeface="Times New Roman" panose="02020603050405020304" pitchFamily="18" charset="0"/>
                <a:cs typeface="Times New Roman" panose="02020603050405020304" pitchFamily="18" charset="0"/>
              </a:rPr>
              <a:t>KEY CONCEPTS</a:t>
            </a:r>
          </a:p>
          <a:p>
            <a:pPr marL="342900" indent="-342900">
              <a:spcAft>
                <a:spcPts val="0"/>
              </a:spcAft>
              <a:buFont typeface="Symbol" panose="05050102010706020507" pitchFamily="18" charset="2"/>
              <a:buChar char=""/>
            </a:pPr>
            <a:r>
              <a:rPr lang="en-US" b="1" i="1" dirty="0" err="1">
                <a:ea typeface="Times New Roman" panose="02020603050405020304" pitchFamily="18" charset="0"/>
                <a:cs typeface="Times New Roman" panose="02020603050405020304" pitchFamily="18" charset="0"/>
              </a:rPr>
              <a:t>Betterness</a:t>
            </a:r>
            <a:r>
              <a:rPr lang="en-US" dirty="0">
                <a:ea typeface="Times New Roman" panose="02020603050405020304" pitchFamily="18" charset="0"/>
                <a:cs typeface="Times New Roman" panose="02020603050405020304" pitchFamily="18" charset="0"/>
              </a:rPr>
              <a:t>, Umair Haque</a:t>
            </a:r>
          </a:p>
          <a:p>
            <a:pPr marL="342900" indent="-342900">
              <a:spcAft>
                <a:spcPts val="0"/>
              </a:spcAft>
              <a:buFont typeface="Symbol" panose="05050102010706020507" pitchFamily="18" charset="2"/>
              <a:buChar char=""/>
            </a:pPr>
            <a:r>
              <a:rPr lang="en-US" b="1" i="1" dirty="0">
                <a:ea typeface="Times New Roman" panose="02020603050405020304" pitchFamily="18" charset="0"/>
                <a:cs typeface="Times New Roman" panose="02020603050405020304" pitchFamily="18" charset="0"/>
              </a:rPr>
              <a:t>Circular</a:t>
            </a:r>
            <a:r>
              <a:rPr lang="en-US" dirty="0">
                <a:ea typeface="Times New Roman" panose="02020603050405020304" pitchFamily="18" charset="0"/>
                <a:cs typeface="Times New Roman" panose="02020603050405020304" pitchFamily="18" charset="0"/>
              </a:rPr>
              <a:t>, Macarthur Foundation </a:t>
            </a:r>
          </a:p>
          <a:p>
            <a:pPr marL="342900" indent="-342900">
              <a:spcAft>
                <a:spcPts val="0"/>
              </a:spcAft>
              <a:buFont typeface="Symbol" panose="05050102010706020507" pitchFamily="18" charset="2"/>
              <a:buChar char=""/>
            </a:pPr>
            <a:r>
              <a:rPr lang="en-US" b="1" i="1" dirty="0">
                <a:ea typeface="Times New Roman" panose="02020603050405020304" pitchFamily="18" charset="0"/>
                <a:cs typeface="Times New Roman" panose="02020603050405020304" pitchFamily="18" charset="0"/>
              </a:rPr>
              <a:t>Commons 1</a:t>
            </a:r>
            <a:r>
              <a:rPr lang="en-US" dirty="0">
                <a:ea typeface="Times New Roman" panose="02020603050405020304" pitchFamily="18" charset="0"/>
                <a:cs typeface="Times New Roman" panose="02020603050405020304" pitchFamily="18" charset="0"/>
              </a:rPr>
              <a:t>, David </a:t>
            </a:r>
            <a:r>
              <a:rPr lang="en-US" dirty="0" err="1">
                <a:ea typeface="Times New Roman" panose="02020603050405020304" pitchFamily="18" charset="0"/>
                <a:cs typeface="Times New Roman" panose="02020603050405020304" pitchFamily="18" charset="0"/>
              </a:rPr>
              <a:t>Bollier</a:t>
            </a:r>
            <a:r>
              <a:rPr lang="en-US" dirty="0">
                <a:ea typeface="Times New Roman" panose="02020603050405020304" pitchFamily="18" charset="0"/>
                <a:cs typeface="Times New Roman" panose="02020603050405020304" pitchFamily="18" charset="0"/>
              </a:rPr>
              <a:t> </a:t>
            </a:r>
          </a:p>
          <a:p>
            <a:pPr marL="342900" indent="-342900">
              <a:spcAft>
                <a:spcPts val="0"/>
              </a:spcAft>
              <a:buFont typeface="Symbol" panose="05050102010706020507" pitchFamily="18" charset="2"/>
              <a:buChar char=""/>
            </a:pPr>
            <a:r>
              <a:rPr lang="en-US" b="1" dirty="0">
                <a:ea typeface="Times New Roman" panose="02020603050405020304" pitchFamily="18" charset="0"/>
              </a:rPr>
              <a:t>Commons 2</a:t>
            </a:r>
            <a:r>
              <a:rPr lang="en-US" dirty="0">
                <a:ea typeface="Times New Roman" panose="02020603050405020304" pitchFamily="18" charset="0"/>
              </a:rPr>
              <a:t>, </a:t>
            </a:r>
            <a:r>
              <a:rPr lang="en-US" dirty="0">
                <a:ea typeface="Times New Roman" panose="02020603050405020304" pitchFamily="18" charset="0"/>
                <a:cs typeface="Times New Roman" panose="02020603050405020304" pitchFamily="18" charset="0"/>
              </a:rPr>
              <a:t>Massimo de Angelis</a:t>
            </a:r>
          </a:p>
          <a:p>
            <a:pPr marL="342900" indent="-342900">
              <a:spcAft>
                <a:spcPts val="0"/>
              </a:spcAft>
              <a:buFont typeface="Symbol" panose="05050102010706020507" pitchFamily="18" charset="2"/>
              <a:buChar char=""/>
            </a:pPr>
            <a:r>
              <a:rPr lang="en-US" b="1" i="1" dirty="0">
                <a:ea typeface="Times New Roman" panose="02020603050405020304" pitchFamily="18" charset="0"/>
                <a:cs typeface="Times New Roman" panose="02020603050405020304" pitchFamily="18" charset="0"/>
              </a:rPr>
              <a:t>Degrowth</a:t>
            </a:r>
            <a:r>
              <a:rPr lang="en-US" dirty="0">
                <a:ea typeface="Times New Roman" panose="02020603050405020304" pitchFamily="18" charset="0"/>
                <a:cs typeface="Times New Roman" panose="02020603050405020304" pitchFamily="18" charset="0"/>
              </a:rPr>
              <a:t>, </a:t>
            </a:r>
            <a:r>
              <a:rPr lang="en-US" dirty="0" err="1">
                <a:ea typeface="Times New Roman" panose="02020603050405020304" pitchFamily="18" charset="0"/>
                <a:cs typeface="Times New Roman" panose="02020603050405020304" pitchFamily="18" charset="0"/>
              </a:rPr>
              <a:t>Giorgos</a:t>
            </a:r>
            <a:r>
              <a:rPr lang="en-US" dirty="0">
                <a:ea typeface="Times New Roman" panose="02020603050405020304" pitchFamily="18" charset="0"/>
                <a:cs typeface="Times New Roman" panose="02020603050405020304" pitchFamily="18" charset="0"/>
              </a:rPr>
              <a:t> Kallis et al </a:t>
            </a:r>
          </a:p>
          <a:p>
            <a:pPr marL="342900" indent="-342900">
              <a:spcAft>
                <a:spcPts val="0"/>
              </a:spcAft>
              <a:buFont typeface="Symbol" panose="05050102010706020507" pitchFamily="18" charset="2"/>
              <a:buChar char=""/>
            </a:pPr>
            <a:r>
              <a:rPr lang="en-US" b="1" i="1" dirty="0">
                <a:ea typeface="Times New Roman" panose="02020603050405020304" pitchFamily="18" charset="0"/>
                <a:cs typeface="Times New Roman" panose="02020603050405020304" pitchFamily="18" charset="0"/>
              </a:rPr>
              <a:t>Doughnut</a:t>
            </a:r>
            <a:r>
              <a:rPr lang="en-US" dirty="0">
                <a:ea typeface="Times New Roman" panose="02020603050405020304" pitchFamily="18" charset="0"/>
                <a:cs typeface="Times New Roman" panose="02020603050405020304" pitchFamily="18" charset="0"/>
              </a:rPr>
              <a:t>, Kate Raworth </a:t>
            </a:r>
          </a:p>
          <a:p>
            <a:pPr marL="342900" indent="-342900">
              <a:spcAft>
                <a:spcPts val="0"/>
              </a:spcAft>
              <a:buFont typeface="Symbol" panose="05050102010706020507" pitchFamily="18" charset="2"/>
              <a:buChar char=""/>
            </a:pPr>
            <a:r>
              <a:rPr lang="en-US" b="1" i="1" dirty="0">
                <a:ea typeface="Times New Roman" panose="02020603050405020304" pitchFamily="18" charset="0"/>
                <a:cs typeface="Times New Roman" panose="02020603050405020304" pitchFamily="18" charset="0"/>
              </a:rPr>
              <a:t>Eco</a:t>
            </a:r>
            <a:r>
              <a:rPr lang="en-US" dirty="0">
                <a:ea typeface="Times New Roman" panose="02020603050405020304" pitchFamily="18" charset="0"/>
                <a:cs typeface="Times New Roman" panose="02020603050405020304" pitchFamily="18" charset="0"/>
              </a:rPr>
              <a:t>, Otto </a:t>
            </a:r>
            <a:r>
              <a:rPr lang="en-US" dirty="0" err="1">
                <a:ea typeface="Times New Roman" panose="02020603050405020304" pitchFamily="18" charset="0"/>
                <a:cs typeface="Times New Roman" panose="02020603050405020304" pitchFamily="18" charset="0"/>
              </a:rPr>
              <a:t>Scharmer</a:t>
            </a:r>
            <a:r>
              <a:rPr lang="en-US" dirty="0">
                <a:ea typeface="Times New Roman" panose="02020603050405020304" pitchFamily="18" charset="0"/>
                <a:cs typeface="Times New Roman" panose="02020603050405020304" pitchFamily="18" charset="0"/>
              </a:rPr>
              <a:t> </a:t>
            </a:r>
          </a:p>
          <a:p>
            <a:pPr marL="342900" indent="-342900">
              <a:spcAft>
                <a:spcPts val="0"/>
              </a:spcAft>
              <a:buFont typeface="Symbol" panose="05050102010706020507" pitchFamily="18" charset="2"/>
              <a:buChar char=""/>
            </a:pPr>
            <a:r>
              <a:rPr lang="en-US" b="1" i="1" dirty="0">
                <a:ea typeface="Times New Roman" panose="02020603050405020304" pitchFamily="18" charset="0"/>
                <a:cs typeface="Times New Roman" panose="02020603050405020304" pitchFamily="18" charset="0"/>
              </a:rPr>
              <a:t>Local</a:t>
            </a:r>
            <a:r>
              <a:rPr lang="en-US" dirty="0">
                <a:ea typeface="Times New Roman" panose="02020603050405020304" pitchFamily="18" charset="0"/>
                <a:cs typeface="Times New Roman" panose="02020603050405020304" pitchFamily="18" charset="0"/>
              </a:rPr>
              <a:t>, BALLE</a:t>
            </a:r>
          </a:p>
          <a:p>
            <a:pPr marL="342900" indent="-342900">
              <a:spcAft>
                <a:spcPts val="0"/>
              </a:spcAft>
              <a:buFont typeface="Symbol" panose="05050102010706020507" pitchFamily="18" charset="2"/>
              <a:buChar char=""/>
            </a:pPr>
            <a:r>
              <a:rPr lang="en-US" b="1" i="1" dirty="0">
                <a:ea typeface="Times New Roman" panose="02020603050405020304" pitchFamily="18" charset="0"/>
                <a:cs typeface="Times New Roman" panose="02020603050405020304" pitchFamily="18" charset="0"/>
              </a:rPr>
              <a:t>Post-Growth</a:t>
            </a:r>
            <a:r>
              <a:rPr lang="en-US" dirty="0">
                <a:ea typeface="Times New Roman" panose="02020603050405020304" pitchFamily="18" charset="0"/>
                <a:cs typeface="Times New Roman" panose="02020603050405020304" pitchFamily="18" charset="0"/>
              </a:rPr>
              <a:t>, Tim Jackson</a:t>
            </a:r>
          </a:p>
          <a:p>
            <a:pPr marL="342900" indent="-342900">
              <a:spcAft>
                <a:spcPts val="0"/>
              </a:spcAft>
              <a:buFont typeface="Symbol" panose="05050102010706020507" pitchFamily="18" charset="2"/>
              <a:buChar char=""/>
            </a:pPr>
            <a:r>
              <a:rPr lang="en-US" b="1" i="1" dirty="0">
                <a:ea typeface="Times New Roman" panose="02020603050405020304" pitchFamily="18" charset="0"/>
                <a:cs typeface="Times New Roman" panose="02020603050405020304" pitchFamily="18" charset="0"/>
              </a:rPr>
              <a:t>Sacred/Gift</a:t>
            </a:r>
            <a:r>
              <a:rPr lang="en-US" dirty="0">
                <a:ea typeface="Times New Roman" panose="02020603050405020304" pitchFamily="18" charset="0"/>
                <a:cs typeface="Times New Roman" panose="02020603050405020304" pitchFamily="18" charset="0"/>
              </a:rPr>
              <a:t>, Charles Eisenstein </a:t>
            </a:r>
          </a:p>
          <a:p>
            <a:pPr marL="342900" indent="-342900">
              <a:spcAft>
                <a:spcPts val="0"/>
              </a:spcAft>
              <a:buFont typeface="Symbol" panose="05050102010706020507" pitchFamily="18" charset="2"/>
              <a:buChar char=""/>
            </a:pPr>
            <a:r>
              <a:rPr lang="en-US" b="1" i="1" dirty="0">
                <a:ea typeface="Times New Roman" panose="02020603050405020304" pitchFamily="18" charset="0"/>
                <a:cs typeface="Times New Roman" panose="02020603050405020304" pitchFamily="18" charset="0"/>
              </a:rPr>
              <a:t>Steady-State</a:t>
            </a:r>
            <a:r>
              <a:rPr lang="en-US" dirty="0">
                <a:ea typeface="Times New Roman" panose="02020603050405020304" pitchFamily="18" charset="0"/>
                <a:cs typeface="Times New Roman" panose="02020603050405020304" pitchFamily="18" charset="0"/>
              </a:rPr>
              <a:t>, CASSE/Herman Daly</a:t>
            </a:r>
          </a:p>
          <a:p>
            <a:pPr marL="342900" indent="-342900">
              <a:spcAft>
                <a:spcPts val="0"/>
              </a:spcAft>
              <a:buFont typeface="Symbol" panose="05050102010706020507" pitchFamily="18" charset="2"/>
              <a:buChar char=""/>
            </a:pPr>
            <a:r>
              <a:rPr lang="en-US" b="1" i="1" dirty="0">
                <a:ea typeface="Times New Roman" panose="02020603050405020304" pitchFamily="18" charset="0"/>
                <a:cs typeface="Times New Roman" panose="02020603050405020304" pitchFamily="18" charset="0"/>
              </a:rPr>
              <a:t>Sufficiency</a:t>
            </a:r>
            <a:r>
              <a:rPr lang="en-US" dirty="0">
                <a:ea typeface="Times New Roman" panose="02020603050405020304" pitchFamily="18" charset="0"/>
                <a:cs typeface="Times New Roman" panose="02020603050405020304" pitchFamily="18" charset="0"/>
              </a:rPr>
              <a:t>, Sam Alexander</a:t>
            </a:r>
          </a:p>
          <a:p>
            <a:pPr marL="342900" indent="-342900">
              <a:spcAft>
                <a:spcPts val="0"/>
              </a:spcAft>
              <a:buFont typeface="Symbol" panose="05050102010706020507" pitchFamily="18" charset="2"/>
              <a:buChar char=""/>
            </a:pPr>
            <a:r>
              <a:rPr lang="en-US" b="1" i="1" dirty="0">
                <a:ea typeface="Times New Roman" panose="02020603050405020304" pitchFamily="18" charset="0"/>
                <a:cs typeface="Times New Roman" panose="02020603050405020304" pitchFamily="18" charset="0"/>
              </a:rPr>
              <a:t>Well-Being</a:t>
            </a:r>
            <a:r>
              <a:rPr lang="en-US" dirty="0">
                <a:ea typeface="Times New Roman" panose="02020603050405020304" pitchFamily="18" charset="0"/>
                <a:cs typeface="Times New Roman" panose="02020603050405020304" pitchFamily="18" charset="0"/>
              </a:rPr>
              <a:t>, Lorenzo </a:t>
            </a:r>
            <a:r>
              <a:rPr lang="en-US" dirty="0" err="1">
                <a:ea typeface="Times New Roman" panose="02020603050405020304" pitchFamily="18" charset="0"/>
                <a:cs typeface="Times New Roman" panose="02020603050405020304" pitchFamily="18" charset="0"/>
              </a:rPr>
              <a:t>Fioramont</a:t>
            </a:r>
            <a:r>
              <a:rPr lang="en-US" dirty="0">
                <a:ea typeface="Times New Roman" panose="02020603050405020304" pitchFamily="18" charset="0"/>
                <a:cs typeface="Times New Roman" panose="02020603050405020304" pitchFamily="18" charset="0"/>
              </a:rPr>
              <a:t> </a:t>
            </a:r>
            <a:endParaRPr lang="en-US" sz="1400" dirty="0"/>
          </a:p>
        </p:txBody>
      </p:sp>
      <p:sp>
        <p:nvSpPr>
          <p:cNvPr id="8" name="TextBox 7">
            <a:extLst>
              <a:ext uri="{FF2B5EF4-FFF2-40B4-BE49-F238E27FC236}">
                <a16:creationId xmlns:a16="http://schemas.microsoft.com/office/drawing/2014/main" id="{7CDEDC05-D784-4426-79CA-B369F49173F7}"/>
              </a:ext>
            </a:extLst>
          </p:cNvPr>
          <p:cNvSpPr txBox="1"/>
          <p:nvPr/>
        </p:nvSpPr>
        <p:spPr>
          <a:xfrm>
            <a:off x="677371" y="5334244"/>
            <a:ext cx="4572000" cy="708912"/>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marR="0">
              <a:lnSpc>
                <a:spcPct val="115000"/>
              </a:lnSpc>
              <a:spcBef>
                <a:spcPts val="0"/>
              </a:spcBef>
              <a:spcAft>
                <a:spcPts val="0"/>
              </a:spcAft>
            </a:pPr>
            <a:r>
              <a:rPr lang="en-US" b="1" i="1" dirty="0">
                <a:latin typeface="Calibri" panose="020F0502020204030204" pitchFamily="34" charset="0"/>
                <a:ea typeface="Arial" panose="020B0604020202020204" pitchFamily="34" charset="0"/>
              </a:rPr>
              <a:t>P</a:t>
            </a:r>
            <a:r>
              <a:rPr lang="en-US" sz="1800" b="1" i="1" dirty="0">
                <a:effectLst/>
                <a:latin typeface="Calibri" panose="020F0502020204030204" pitchFamily="34" charset="0"/>
                <a:ea typeface="Arial" panose="020B0604020202020204" pitchFamily="34" charset="0"/>
              </a:rPr>
              <a:t>urpose</a:t>
            </a:r>
            <a:r>
              <a:rPr lang="en-US" sz="1800" dirty="0">
                <a:effectLst/>
                <a:latin typeface="Calibri" panose="020F0502020204030204" pitchFamily="34" charset="0"/>
                <a:ea typeface="Arial" panose="020B0604020202020204" pitchFamily="34" charset="0"/>
              </a:rPr>
              <a:t> environmental stewardship for saving humanity from potential ecosystem collapse</a:t>
            </a:r>
            <a:endParaRPr lang="en-US" sz="1800" i="1" dirty="0">
              <a:effectLst/>
              <a:latin typeface="Arial" panose="020B0604020202020204" pitchFamily="34" charset="0"/>
              <a:ea typeface="Arial" panose="020B0604020202020204" pitchFamily="34" charset="0"/>
            </a:endParaRPr>
          </a:p>
        </p:txBody>
      </p:sp>
      <p:pic>
        <p:nvPicPr>
          <p:cNvPr id="6" name="Picture 5" descr="A picture containing text, vector graphics&#10;&#10;Description automatically generated">
            <a:extLst>
              <a:ext uri="{FF2B5EF4-FFF2-40B4-BE49-F238E27FC236}">
                <a16:creationId xmlns:a16="http://schemas.microsoft.com/office/drawing/2014/main" id="{F1B14F5E-04D4-A6E9-D893-E7D0C0750656}"/>
              </a:ext>
            </a:extLst>
          </p:cNvPr>
          <p:cNvPicPr>
            <a:picLocks noChangeAspect="1"/>
          </p:cNvPicPr>
          <p:nvPr/>
        </p:nvPicPr>
        <p:blipFill rotWithShape="1">
          <a:blip r:embed="rId2"/>
          <a:srcRect l="15094" t="8698" r="15210" b="13598"/>
          <a:stretch/>
        </p:blipFill>
        <p:spPr>
          <a:xfrm>
            <a:off x="6089368" y="0"/>
            <a:ext cx="3054632" cy="2630774"/>
          </a:xfrm>
          <a:prstGeom prst="rect">
            <a:avLst/>
          </a:prstGeom>
        </p:spPr>
      </p:pic>
    </p:spTree>
    <p:extLst>
      <p:ext uri="{BB962C8B-B14F-4D97-AF65-F5344CB8AC3E}">
        <p14:creationId xmlns:p14="http://schemas.microsoft.com/office/powerpoint/2010/main" val="15112726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1E3E882E-254C-9702-9C2A-8D0B586C5223}"/>
              </a:ext>
            </a:extLst>
          </p:cNvPr>
          <p:cNvSpPr/>
          <p:nvPr/>
        </p:nvSpPr>
        <p:spPr>
          <a:xfrm>
            <a:off x="620769" y="5526362"/>
            <a:ext cx="4706109" cy="708912"/>
          </a:xfrm>
          <a:prstGeom prst="round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F95C17D4-96FA-02C7-C5B9-3CCE83B22D6F}"/>
              </a:ext>
            </a:extLst>
          </p:cNvPr>
          <p:cNvSpPr>
            <a:spLocks noGrp="1"/>
          </p:cNvSpPr>
          <p:nvPr>
            <p:ph type="title"/>
          </p:nvPr>
        </p:nvSpPr>
        <p:spPr>
          <a:xfrm>
            <a:off x="480695" y="-131366"/>
            <a:ext cx="8181339" cy="983226"/>
          </a:xfrm>
        </p:spPr>
        <p:txBody>
          <a:bodyPr/>
          <a:lstStyle/>
          <a:p>
            <a:r>
              <a:rPr lang="en-US" dirty="0"/>
              <a:t>Non-Workers Paradise</a:t>
            </a:r>
          </a:p>
        </p:txBody>
      </p:sp>
      <p:sp>
        <p:nvSpPr>
          <p:cNvPr id="13" name="TextBox 12">
            <a:extLst>
              <a:ext uri="{FF2B5EF4-FFF2-40B4-BE49-F238E27FC236}">
                <a16:creationId xmlns:a16="http://schemas.microsoft.com/office/drawing/2014/main" id="{21941CAC-1330-F998-CF20-5FC47CC55779}"/>
              </a:ext>
            </a:extLst>
          </p:cNvPr>
          <p:cNvSpPr txBox="1"/>
          <p:nvPr/>
        </p:nvSpPr>
        <p:spPr>
          <a:xfrm>
            <a:off x="480696" y="664102"/>
            <a:ext cx="5117464" cy="1200329"/>
          </a:xfrm>
          <a:prstGeom prst="rect">
            <a:avLst/>
          </a:prstGeom>
          <a:solidFill>
            <a:srgbClr val="C00000"/>
          </a:solidFill>
        </p:spPr>
        <p:txBody>
          <a:bodyPr wrap="square" rtlCol="0">
            <a:spAutoFit/>
          </a:bodyPr>
          <a:lstStyle/>
          <a:p>
            <a:pPr algn="ctr"/>
            <a:r>
              <a:rPr lang="en-US"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A play on the attributed-to-Marxist idea of a worker’s paradise, but in the After Capitalism world we are not working in paid jobs as a means of sustenance. </a:t>
            </a:r>
            <a:endParaRPr lang="en-US" dirty="0">
              <a:solidFill>
                <a:schemeClr val="bg1"/>
              </a:solidFill>
            </a:endParaRPr>
          </a:p>
        </p:txBody>
      </p:sp>
      <p:sp>
        <p:nvSpPr>
          <p:cNvPr id="14" name="TextBox 13">
            <a:extLst>
              <a:ext uri="{FF2B5EF4-FFF2-40B4-BE49-F238E27FC236}">
                <a16:creationId xmlns:a16="http://schemas.microsoft.com/office/drawing/2014/main" id="{D2A85547-2808-0282-55CA-7F16028866FB}"/>
              </a:ext>
            </a:extLst>
          </p:cNvPr>
          <p:cNvSpPr txBox="1"/>
          <p:nvPr/>
        </p:nvSpPr>
        <p:spPr>
          <a:xfrm>
            <a:off x="643657" y="5526362"/>
            <a:ext cx="4572000" cy="708912"/>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marR="0">
              <a:lnSpc>
                <a:spcPct val="115000"/>
              </a:lnSpc>
              <a:spcBef>
                <a:spcPts val="0"/>
              </a:spcBef>
              <a:spcAft>
                <a:spcPts val="0"/>
              </a:spcAft>
            </a:pPr>
            <a:r>
              <a:rPr lang="en-US" b="1" i="1" dirty="0">
                <a:latin typeface="Calibri" panose="020F0502020204030204" pitchFamily="34" charset="0"/>
                <a:ea typeface="Arial" panose="020B0604020202020204" pitchFamily="34" charset="0"/>
              </a:rPr>
              <a:t>P</a:t>
            </a:r>
            <a:r>
              <a:rPr lang="en-US" sz="1800" b="1" i="1" dirty="0">
                <a:effectLst/>
                <a:latin typeface="Calibri" panose="020F0502020204030204" pitchFamily="34" charset="0"/>
                <a:ea typeface="Arial" panose="020B0604020202020204" pitchFamily="34" charset="0"/>
              </a:rPr>
              <a:t>urpose</a:t>
            </a:r>
            <a:r>
              <a:rPr lang="en-US" sz="1800" dirty="0">
                <a:effectLst/>
                <a:latin typeface="Calibri" panose="020F0502020204030204" pitchFamily="34" charset="0"/>
                <a:ea typeface="Arial" panose="020B0604020202020204" pitchFamily="34" charset="0"/>
              </a:rPr>
              <a:t> reducing inequality to creating a </a:t>
            </a:r>
            <a:r>
              <a:rPr lang="en-US" sz="1800" i="1" dirty="0">
                <a:effectLst/>
                <a:latin typeface="Calibri" panose="020F0502020204030204" pitchFamily="34" charset="0"/>
                <a:ea typeface="Arial" panose="020B0604020202020204" pitchFamily="34" charset="0"/>
              </a:rPr>
              <a:t>more just and fair society.</a:t>
            </a:r>
            <a:r>
              <a:rPr lang="en-US" sz="1800" dirty="0">
                <a:effectLst/>
                <a:latin typeface="Calibri" panose="020F0502020204030204" pitchFamily="34" charset="0"/>
                <a:ea typeface="Arial" panose="020B0604020202020204" pitchFamily="34" charset="0"/>
              </a:rPr>
              <a:t> </a:t>
            </a:r>
            <a:endParaRPr lang="en-US" sz="1800" dirty="0">
              <a:effectLst/>
              <a:latin typeface="Arial" panose="020B0604020202020204" pitchFamily="34" charset="0"/>
              <a:ea typeface="Arial" panose="020B0604020202020204" pitchFamily="34" charset="0"/>
            </a:endParaRPr>
          </a:p>
        </p:txBody>
      </p:sp>
      <p:sp>
        <p:nvSpPr>
          <p:cNvPr id="15" name="Content Placeholder 10">
            <a:extLst>
              <a:ext uri="{FF2B5EF4-FFF2-40B4-BE49-F238E27FC236}">
                <a16:creationId xmlns:a16="http://schemas.microsoft.com/office/drawing/2014/main" id="{5E6A9895-8BF9-350D-8CDD-0D092FD03947}"/>
              </a:ext>
            </a:extLst>
          </p:cNvPr>
          <p:cNvSpPr>
            <a:spLocks noGrp="1"/>
          </p:cNvSpPr>
          <p:nvPr>
            <p:ph sz="quarter" idx="10"/>
          </p:nvPr>
        </p:nvSpPr>
        <p:spPr>
          <a:xfrm>
            <a:off x="480695" y="1929074"/>
            <a:ext cx="4572000" cy="3102504"/>
          </a:xfrm>
        </p:spPr>
        <p:txBody>
          <a:bodyPr/>
          <a:lstStyle/>
          <a:p>
            <a:pPr marL="0" marR="0">
              <a:lnSpc>
                <a:spcPct val="115000"/>
              </a:lnSpc>
              <a:spcBef>
                <a:spcPts val="0"/>
              </a:spcBef>
              <a:spcAft>
                <a:spcPts val="0"/>
              </a:spcAft>
            </a:pPr>
            <a:r>
              <a:rPr lang="en-US" sz="1800" dirty="0">
                <a:effectLst/>
                <a:latin typeface="Calibri" panose="020F0502020204030204" pitchFamily="34" charset="0"/>
                <a:ea typeface="Arial" panose="020B0604020202020204" pitchFamily="34" charset="0"/>
              </a:rPr>
              <a:t>Society over economy</a:t>
            </a:r>
            <a:endParaRPr lang="en-US" sz="1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800" dirty="0">
                <a:effectLst/>
                <a:latin typeface="Calibri" panose="020F0502020204030204" pitchFamily="34" charset="0"/>
                <a:ea typeface="Arial" panose="020B0604020202020204" pitchFamily="34" charset="0"/>
              </a:rPr>
              <a:t>Inequality reduced via redistribution</a:t>
            </a:r>
            <a:endParaRPr lang="en-US" sz="1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800" dirty="0">
                <a:effectLst/>
                <a:latin typeface="Calibri" panose="020F0502020204030204" pitchFamily="34" charset="0"/>
                <a:ea typeface="Arial" panose="020B0604020202020204" pitchFamily="34" charset="0"/>
              </a:rPr>
              <a:t>UBI</a:t>
            </a:r>
            <a:endParaRPr lang="en-US" sz="1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800" dirty="0">
                <a:effectLst/>
                <a:latin typeface="Calibri" panose="020F0502020204030204" pitchFamily="34" charset="0"/>
                <a:ea typeface="Arial" panose="020B0604020202020204" pitchFamily="34" charset="0"/>
              </a:rPr>
              <a:t>Confronting laziness lie</a:t>
            </a:r>
            <a:endParaRPr lang="en-US" sz="1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800" dirty="0">
                <a:effectLst/>
                <a:latin typeface="Calibri" panose="020F0502020204030204" pitchFamily="34" charset="0"/>
                <a:ea typeface="Arial" panose="020B0604020202020204" pitchFamily="34" charset="0"/>
              </a:rPr>
              <a:t>Left gets it together</a:t>
            </a:r>
            <a:endParaRPr lang="en-US" sz="1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800" dirty="0">
                <a:effectLst/>
                <a:latin typeface="Calibri" panose="020F0502020204030204" pitchFamily="34" charset="0"/>
                <a:ea typeface="Arial" panose="020B0604020202020204" pitchFamily="34" charset="0"/>
              </a:rPr>
              <a:t>Tech acceleration as enabler</a:t>
            </a:r>
            <a:endParaRPr lang="en-US" sz="1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800" dirty="0">
                <a:effectLst/>
                <a:latin typeface="Calibri" panose="020F0502020204030204" pitchFamily="34" charset="0"/>
                <a:ea typeface="Arial" panose="020B0604020202020204" pitchFamily="34" charset="0"/>
              </a:rPr>
              <a:t>Organizing: Local and Direct [Democracy]</a:t>
            </a:r>
            <a:endParaRPr lang="en-US" sz="1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endParaRPr lang="en-US" sz="1800" dirty="0">
              <a:effectLst/>
              <a:latin typeface="Calibri" panose="020F0502020204030204" pitchFamily="34" charset="0"/>
              <a:ea typeface="Arial" panose="020B0604020202020204" pitchFamily="34" charset="0"/>
            </a:endParaRPr>
          </a:p>
          <a:p>
            <a:endParaRPr lang="en-US" dirty="0"/>
          </a:p>
          <a:p>
            <a:endParaRPr lang="en-US" dirty="0"/>
          </a:p>
          <a:p>
            <a:endParaRPr lang="en-US" dirty="0"/>
          </a:p>
        </p:txBody>
      </p:sp>
      <p:sp>
        <p:nvSpPr>
          <p:cNvPr id="17" name="Content Placeholder 2">
            <a:extLst>
              <a:ext uri="{FF2B5EF4-FFF2-40B4-BE49-F238E27FC236}">
                <a16:creationId xmlns:a16="http://schemas.microsoft.com/office/drawing/2014/main" id="{EDC874B3-F40E-3C83-507C-552388CF036D}"/>
              </a:ext>
            </a:extLst>
          </p:cNvPr>
          <p:cNvSpPr txBox="1">
            <a:spLocks/>
          </p:cNvSpPr>
          <p:nvPr/>
        </p:nvSpPr>
        <p:spPr>
          <a:xfrm>
            <a:off x="5863820" y="2718432"/>
            <a:ext cx="3060973" cy="3791156"/>
          </a:xfrm>
          <a:prstGeom prst="rect">
            <a:avLst/>
          </a:prstGeom>
          <a:ln w="25400">
            <a:solidFill>
              <a:schemeClr val="accent1"/>
            </a:solidFill>
          </a:ln>
        </p:spPr>
        <p:txBody>
          <a:bodyPr vert="horz" lIns="91440" tIns="45720" rIns="91440" bIns="45720" rtlCol="0">
            <a:normAutofit/>
          </a:bodyPr>
          <a:lstStyle>
            <a:lvl1pPr marL="285750" indent="-285750" algn="l" defTabSz="457200" rtl="0" eaLnBrk="1" latinLnBrk="0" hangingPunct="1">
              <a:lnSpc>
                <a:spcPct val="100000"/>
              </a:lnSpc>
              <a:spcBef>
                <a:spcPts val="0"/>
              </a:spcBef>
              <a:spcAft>
                <a:spcPts val="600"/>
              </a:spcAft>
              <a:buClr>
                <a:schemeClr val="accent4"/>
              </a:buClr>
              <a:buFont typeface="System Font Regular"/>
              <a:buChar char="+"/>
              <a:defRPr sz="1600" kern="0">
                <a:solidFill>
                  <a:schemeClr val="tx1"/>
                </a:solidFill>
                <a:latin typeface="Calibri" panose="020F0502020204030204" pitchFamily="34" charset="0"/>
                <a:ea typeface="+mn-ea"/>
                <a:cs typeface="Calibri" panose="020F0502020204030204" pitchFamily="34" charset="0"/>
              </a:defRPr>
            </a:lvl1pPr>
            <a:lvl2pPr marL="571500" indent="-285750" algn="l" defTabSz="457200" rtl="0" eaLnBrk="1" latinLnBrk="0" hangingPunct="1">
              <a:lnSpc>
                <a:spcPct val="100000"/>
              </a:lnSpc>
              <a:spcBef>
                <a:spcPts val="0"/>
              </a:spcBef>
              <a:spcAft>
                <a:spcPts val="600"/>
              </a:spcAft>
              <a:buClr>
                <a:schemeClr val="accent4"/>
              </a:buClr>
              <a:buFont typeface="System Font Regular"/>
              <a:buChar char="–"/>
              <a:tabLst/>
              <a:defRPr sz="1400" kern="0">
                <a:solidFill>
                  <a:schemeClr val="tx1"/>
                </a:solidFill>
                <a:latin typeface="Calibri" panose="020F0502020204030204" pitchFamily="34" charset="0"/>
                <a:ea typeface="+mn-ea"/>
                <a:cs typeface="Calibri" panose="020F0502020204030204" pitchFamily="34" charset="0"/>
              </a:defRPr>
            </a:lvl2pPr>
            <a:lvl3pPr marL="804863" indent="-233363" algn="l" defTabSz="457200" rtl="0" eaLnBrk="1" latinLnBrk="0" hangingPunct="1">
              <a:lnSpc>
                <a:spcPct val="100000"/>
              </a:lnSpc>
              <a:spcBef>
                <a:spcPts val="0"/>
              </a:spcBef>
              <a:spcAft>
                <a:spcPts val="600"/>
              </a:spcAft>
              <a:buClr>
                <a:schemeClr val="accent4"/>
              </a:buClr>
              <a:buFont typeface="Arial" panose="020B0604020202020204" pitchFamily="34" charset="0"/>
              <a:buChar char="•"/>
              <a:tabLst/>
              <a:defRPr sz="1400" kern="0">
                <a:solidFill>
                  <a:schemeClr val="tx1"/>
                </a:solidFill>
                <a:latin typeface="Calibri" panose="020F0502020204030204" pitchFamily="34" charset="0"/>
                <a:ea typeface="+mn-ea"/>
                <a:cs typeface="Calibri" panose="020F0502020204030204" pitchFamily="34" charset="0"/>
              </a:defRPr>
            </a:lvl3pPr>
            <a:lvl4pPr marL="1036638" indent="-231775" algn="l" defTabSz="457200" rtl="0" eaLnBrk="1" latinLnBrk="0" hangingPunct="1">
              <a:lnSpc>
                <a:spcPct val="100000"/>
              </a:lnSpc>
              <a:spcBef>
                <a:spcPts val="0"/>
              </a:spcBef>
              <a:spcAft>
                <a:spcPts val="600"/>
              </a:spcAft>
              <a:buClr>
                <a:schemeClr val="accent4"/>
              </a:buClr>
              <a:buFont typeface="Courier New" panose="02070309020205020404" pitchFamily="49" charset="0"/>
              <a:buChar char="o"/>
              <a:tabLst/>
              <a:defRPr sz="1200" kern="0">
                <a:solidFill>
                  <a:schemeClr val="tx1"/>
                </a:solidFill>
                <a:latin typeface="Calibri" panose="020F0502020204030204" pitchFamily="34" charset="0"/>
                <a:ea typeface="+mn-ea"/>
                <a:cs typeface="Calibri" panose="020F0502020204030204" pitchFamily="34" charset="0"/>
              </a:defRPr>
            </a:lvl4pPr>
            <a:lvl5pPr marL="1260475" indent="-223838" algn="l" defTabSz="457200" rtl="0" eaLnBrk="1" latinLnBrk="0" hangingPunct="1">
              <a:lnSpc>
                <a:spcPct val="100000"/>
              </a:lnSpc>
              <a:spcBef>
                <a:spcPts val="0"/>
              </a:spcBef>
              <a:spcAft>
                <a:spcPts val="600"/>
              </a:spcAft>
              <a:buClr>
                <a:schemeClr val="accent4"/>
              </a:buClr>
              <a:buFont typeface="Wingdings" pitchFamily="2" charset="2"/>
              <a:buChar char="§"/>
              <a:tabLst/>
              <a:defRPr sz="1200" kern="0">
                <a:solidFill>
                  <a:schemeClr val="tx1"/>
                </a:solidFill>
                <a:latin typeface="Calibri" panose="020F0502020204030204" pitchFamily="34" charset="0"/>
                <a:ea typeface="+mn-ea"/>
                <a:cs typeface="Calibri" panose="020F050202020403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0"/>
              </a:spcAft>
              <a:buNone/>
            </a:pPr>
            <a:r>
              <a:rPr lang="en-US" sz="1400" b="1" i="1" dirty="0">
                <a:ea typeface="Times New Roman" panose="02020603050405020304" pitchFamily="18" charset="0"/>
                <a:cs typeface="Times New Roman" panose="02020603050405020304" pitchFamily="18" charset="0"/>
              </a:rPr>
              <a:t>Key Sources</a:t>
            </a:r>
          </a:p>
          <a:p>
            <a:pPr marL="342900" indent="-342900">
              <a:spcAft>
                <a:spcPts val="0"/>
              </a:spcAft>
              <a:buFont typeface="Symbol" panose="05050102010706020507" pitchFamily="18" charset="2"/>
              <a:buChar char=""/>
            </a:pPr>
            <a:r>
              <a:rPr lang="en-US" sz="1400" b="1" i="1" dirty="0">
                <a:ea typeface="Times New Roman" panose="02020603050405020304" pitchFamily="18" charset="0"/>
                <a:cs typeface="Times New Roman" panose="02020603050405020304" pitchFamily="18" charset="0"/>
              </a:rPr>
              <a:t>Alter-Worlds, </a:t>
            </a:r>
            <a:r>
              <a:rPr lang="en-US" sz="1400" dirty="0">
                <a:ea typeface="Times New Roman" panose="02020603050405020304" pitchFamily="18" charset="0"/>
                <a:cs typeface="Times New Roman" panose="02020603050405020304" pitchFamily="18" charset="0"/>
              </a:rPr>
              <a:t>Shaw and Waterstone</a:t>
            </a:r>
          </a:p>
          <a:p>
            <a:pPr marL="342900" indent="-342900">
              <a:spcAft>
                <a:spcPts val="0"/>
              </a:spcAft>
              <a:buFont typeface="Symbol" panose="05050102010706020507" pitchFamily="18" charset="2"/>
              <a:buChar char=""/>
            </a:pPr>
            <a:r>
              <a:rPr lang="en-US" sz="1400" b="1" i="1" dirty="0">
                <a:ea typeface="Times New Roman" panose="02020603050405020304" pitchFamily="18" charset="0"/>
                <a:cs typeface="Times New Roman" panose="02020603050405020304" pitchFamily="18" charset="0"/>
              </a:rPr>
              <a:t>Communism, </a:t>
            </a:r>
            <a:r>
              <a:rPr lang="en-US" sz="1400" dirty="0">
                <a:ea typeface="Times New Roman" panose="02020603050405020304" pitchFamily="18" charset="0"/>
                <a:cs typeface="Times New Roman" panose="02020603050405020304" pitchFamily="18" charset="0"/>
              </a:rPr>
              <a:t>Peter </a:t>
            </a:r>
            <a:r>
              <a:rPr lang="en-US" sz="1400" dirty="0" err="1">
                <a:ea typeface="Times New Roman" panose="02020603050405020304" pitchFamily="18" charset="0"/>
                <a:cs typeface="Times New Roman" panose="02020603050405020304" pitchFamily="18" charset="0"/>
              </a:rPr>
              <a:t>Frase</a:t>
            </a:r>
            <a:endParaRPr lang="en-US" sz="1400" dirty="0">
              <a:ea typeface="Times New Roman" panose="02020603050405020304" pitchFamily="18" charset="0"/>
              <a:cs typeface="Times New Roman" panose="02020603050405020304" pitchFamily="18" charset="0"/>
            </a:endParaRPr>
          </a:p>
          <a:p>
            <a:pPr marL="342900" indent="-342900">
              <a:spcAft>
                <a:spcPts val="0"/>
              </a:spcAft>
              <a:buFont typeface="Symbol" panose="05050102010706020507" pitchFamily="18" charset="2"/>
              <a:buChar char=""/>
            </a:pPr>
            <a:r>
              <a:rPr lang="en-US" sz="1400" b="1" i="1" dirty="0">
                <a:ea typeface="Times New Roman" panose="02020603050405020304" pitchFamily="18" charset="0"/>
                <a:cs typeface="Times New Roman" panose="02020603050405020304" pitchFamily="18" charset="0"/>
              </a:rPr>
              <a:t>Economic Democracy</a:t>
            </a:r>
            <a:r>
              <a:rPr lang="en-US" sz="1400" dirty="0">
                <a:ea typeface="Times New Roman" panose="02020603050405020304" pitchFamily="18" charset="0"/>
                <a:cs typeface="Times New Roman" panose="02020603050405020304" pitchFamily="18" charset="0"/>
              </a:rPr>
              <a:t>, David </a:t>
            </a:r>
            <a:r>
              <a:rPr lang="en-US" sz="1400" dirty="0" err="1">
                <a:ea typeface="Times New Roman" panose="02020603050405020304" pitchFamily="18" charset="0"/>
                <a:cs typeface="Times New Roman" panose="02020603050405020304" pitchFamily="18" charset="0"/>
              </a:rPr>
              <a:t>Schweickart</a:t>
            </a:r>
            <a:endParaRPr lang="en-US" sz="1400" dirty="0">
              <a:ea typeface="Times New Roman" panose="02020603050405020304" pitchFamily="18" charset="0"/>
              <a:cs typeface="Times New Roman" panose="02020603050405020304" pitchFamily="18" charset="0"/>
            </a:endParaRPr>
          </a:p>
          <a:p>
            <a:pPr marL="342900" indent="-342900">
              <a:spcAft>
                <a:spcPts val="0"/>
              </a:spcAft>
              <a:buFont typeface="Symbol" panose="05050102010706020507" pitchFamily="18" charset="2"/>
              <a:buChar char=""/>
            </a:pPr>
            <a:r>
              <a:rPr lang="en-US" sz="1400" b="1" i="1" dirty="0">
                <a:ea typeface="Times New Roman" panose="02020603050405020304" pitchFamily="18" charset="0"/>
                <a:cs typeface="Times New Roman" panose="02020603050405020304" pitchFamily="18" charset="0"/>
              </a:rPr>
              <a:t>Pluralist Commonwealth, </a:t>
            </a:r>
            <a:r>
              <a:rPr lang="en-US" sz="1400" dirty="0">
                <a:ea typeface="Times New Roman" panose="02020603050405020304" pitchFamily="18" charset="0"/>
                <a:cs typeface="Times New Roman" panose="02020603050405020304" pitchFamily="18" charset="0"/>
              </a:rPr>
              <a:t>Gar Alperovitz</a:t>
            </a:r>
          </a:p>
          <a:p>
            <a:pPr marL="342900" indent="-342900">
              <a:spcAft>
                <a:spcPts val="0"/>
              </a:spcAft>
              <a:buFont typeface="Symbol" panose="05050102010706020507" pitchFamily="18" charset="2"/>
              <a:buChar char=""/>
            </a:pPr>
            <a:r>
              <a:rPr lang="en-US" sz="1400" b="1" i="1" dirty="0">
                <a:ea typeface="Times New Roman" panose="02020603050405020304" pitchFamily="18" charset="0"/>
                <a:cs typeface="Times New Roman" panose="02020603050405020304" pitchFamily="18" charset="0"/>
              </a:rPr>
              <a:t>Post-capitalism, </a:t>
            </a:r>
            <a:r>
              <a:rPr lang="en-US" sz="1400" dirty="0">
                <a:ea typeface="Times New Roman" panose="02020603050405020304" pitchFamily="18" charset="0"/>
                <a:cs typeface="Times New Roman" panose="02020603050405020304" pitchFamily="18" charset="0"/>
              </a:rPr>
              <a:t>Paul Mason/Srnicek and Williams</a:t>
            </a:r>
          </a:p>
          <a:p>
            <a:pPr marL="342900" indent="-342900">
              <a:spcAft>
                <a:spcPts val="0"/>
              </a:spcAft>
              <a:buFont typeface="Symbol" panose="05050102010706020507" pitchFamily="18" charset="2"/>
              <a:buChar char=""/>
            </a:pPr>
            <a:r>
              <a:rPr lang="en-US" sz="1400" b="1" i="1" dirty="0">
                <a:ea typeface="Times New Roman" panose="02020603050405020304" pitchFamily="18" charset="0"/>
                <a:cs typeface="Times New Roman" panose="02020603050405020304" pitchFamily="18" charset="0"/>
              </a:rPr>
              <a:t>Precariat, </a:t>
            </a:r>
            <a:r>
              <a:rPr lang="en-US" sz="1400" dirty="0">
                <a:ea typeface="Times New Roman" panose="02020603050405020304" pitchFamily="18" charset="0"/>
                <a:cs typeface="Times New Roman" panose="02020603050405020304" pitchFamily="18" charset="0"/>
              </a:rPr>
              <a:t>Guy Standing</a:t>
            </a:r>
            <a:endParaRPr lang="en-US" sz="1400" b="1" i="1" dirty="0">
              <a:ea typeface="Times New Roman" panose="02020603050405020304" pitchFamily="18" charset="0"/>
              <a:cs typeface="Times New Roman" panose="02020603050405020304" pitchFamily="18" charset="0"/>
            </a:endParaRPr>
          </a:p>
          <a:p>
            <a:pPr marL="342900" indent="-342900">
              <a:spcAft>
                <a:spcPts val="0"/>
              </a:spcAft>
              <a:buFont typeface="Symbol" panose="05050102010706020507" pitchFamily="18" charset="2"/>
              <a:buChar char=""/>
            </a:pPr>
            <a:r>
              <a:rPr lang="en-US" sz="1400" b="1" i="1" dirty="0">
                <a:ea typeface="Times New Roman" panose="02020603050405020304" pitchFamily="18" charset="0"/>
                <a:cs typeface="Times New Roman" panose="02020603050405020304" pitchFamily="18" charset="0"/>
              </a:rPr>
              <a:t>Solidarity, </a:t>
            </a:r>
            <a:r>
              <a:rPr lang="en-US" sz="1400" dirty="0">
                <a:ea typeface="Times New Roman" panose="02020603050405020304" pitchFamily="18" charset="0"/>
                <a:cs typeface="Times New Roman" panose="02020603050405020304" pitchFamily="18" charset="0"/>
              </a:rPr>
              <a:t>Solidarity Economy Initiative</a:t>
            </a:r>
          </a:p>
          <a:p>
            <a:pPr marL="342900" indent="-342900">
              <a:spcAft>
                <a:spcPts val="0"/>
              </a:spcAft>
              <a:buFont typeface="Symbol" panose="05050102010706020507" pitchFamily="18" charset="2"/>
              <a:buChar char=""/>
            </a:pPr>
            <a:r>
              <a:rPr lang="en-US" sz="1400" b="1" i="1" dirty="0">
                <a:ea typeface="Times New Roman" panose="02020603050405020304" pitchFamily="18" charset="0"/>
                <a:cs typeface="Times New Roman" panose="02020603050405020304" pitchFamily="18" charset="0"/>
              </a:rPr>
              <a:t>FALC Fully Automated Luxury Communism, </a:t>
            </a:r>
            <a:r>
              <a:rPr lang="en-US" sz="1400" dirty="0">
                <a:ea typeface="Times New Roman" panose="02020603050405020304" pitchFamily="18" charset="0"/>
                <a:cs typeface="Times New Roman" panose="02020603050405020304" pitchFamily="18" charset="0"/>
              </a:rPr>
              <a:t>Aaron </a:t>
            </a:r>
            <a:r>
              <a:rPr lang="en-US" sz="1400" dirty="0" err="1">
                <a:ea typeface="Times New Roman" panose="02020603050405020304" pitchFamily="18" charset="0"/>
                <a:cs typeface="Times New Roman" panose="02020603050405020304" pitchFamily="18" charset="0"/>
              </a:rPr>
              <a:t>Bastani</a:t>
            </a:r>
            <a:endParaRPr lang="en-US" sz="1400" b="1" i="1" dirty="0">
              <a:ea typeface="Times New Roman" panose="02020603050405020304" pitchFamily="18" charset="0"/>
              <a:cs typeface="Times New Roman" panose="02020603050405020304" pitchFamily="18" charset="0"/>
            </a:endParaRPr>
          </a:p>
          <a:p>
            <a:pPr marL="342900" indent="-342900">
              <a:spcAft>
                <a:spcPts val="0"/>
              </a:spcAft>
              <a:buFont typeface="Symbol" panose="05050102010706020507" pitchFamily="18" charset="2"/>
              <a:buChar char=""/>
            </a:pPr>
            <a:r>
              <a:rPr lang="en-US" sz="1400" b="1" i="1" dirty="0">
                <a:ea typeface="Times New Roman" panose="02020603050405020304" pitchFamily="18" charset="0"/>
                <a:cs typeface="Times New Roman" panose="02020603050405020304" pitchFamily="18" charset="0"/>
              </a:rPr>
              <a:t>Utopia for Realists, </a:t>
            </a:r>
            <a:r>
              <a:rPr lang="en-US" sz="1400" dirty="0" err="1">
                <a:ea typeface="Times New Roman" panose="02020603050405020304" pitchFamily="18" charset="0"/>
                <a:cs typeface="Times New Roman" panose="02020603050405020304" pitchFamily="18" charset="0"/>
              </a:rPr>
              <a:t>Rutger</a:t>
            </a:r>
            <a:r>
              <a:rPr lang="en-US" sz="1400" dirty="0">
                <a:ea typeface="Times New Roman" panose="02020603050405020304" pitchFamily="18" charset="0"/>
                <a:cs typeface="Times New Roman" panose="02020603050405020304" pitchFamily="18" charset="0"/>
              </a:rPr>
              <a:t> Bregman.</a:t>
            </a:r>
          </a:p>
        </p:txBody>
      </p:sp>
      <p:pic>
        <p:nvPicPr>
          <p:cNvPr id="4" name="Picture 3" descr="A picture containing text, window, vector graphics&#10;&#10;Description automatically generated">
            <a:extLst>
              <a:ext uri="{FF2B5EF4-FFF2-40B4-BE49-F238E27FC236}">
                <a16:creationId xmlns:a16="http://schemas.microsoft.com/office/drawing/2014/main" id="{B0373CE5-1C4B-E322-9C59-BD7A89F21A15}"/>
              </a:ext>
            </a:extLst>
          </p:cNvPr>
          <p:cNvPicPr>
            <a:picLocks noChangeAspect="1"/>
          </p:cNvPicPr>
          <p:nvPr/>
        </p:nvPicPr>
        <p:blipFill rotWithShape="1">
          <a:blip r:embed="rId2"/>
          <a:srcRect l="19371" t="7895" r="15916" b="14386"/>
          <a:stretch/>
        </p:blipFill>
        <p:spPr>
          <a:xfrm>
            <a:off x="6400799" y="35554"/>
            <a:ext cx="2523994" cy="2341633"/>
          </a:xfrm>
          <a:prstGeom prst="rect">
            <a:avLst/>
          </a:prstGeom>
        </p:spPr>
      </p:pic>
    </p:spTree>
    <p:extLst>
      <p:ext uri="{BB962C8B-B14F-4D97-AF65-F5344CB8AC3E}">
        <p14:creationId xmlns:p14="http://schemas.microsoft.com/office/powerpoint/2010/main" val="29052572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3CBEB15-F7A2-12AC-DB3E-C2C602C1EB37}"/>
              </a:ext>
            </a:extLst>
          </p:cNvPr>
          <p:cNvSpPr/>
          <p:nvPr/>
        </p:nvSpPr>
        <p:spPr>
          <a:xfrm>
            <a:off x="841875" y="5485691"/>
            <a:ext cx="4306715" cy="914400"/>
          </a:xfrm>
          <a:prstGeom prst="round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7292BA2A-A978-04AB-DC04-3EE2B3D43669}"/>
              </a:ext>
            </a:extLst>
          </p:cNvPr>
          <p:cNvSpPr>
            <a:spLocks noGrp="1"/>
          </p:cNvSpPr>
          <p:nvPr>
            <p:ph type="title"/>
          </p:nvPr>
        </p:nvSpPr>
        <p:spPr/>
        <p:txBody>
          <a:bodyPr/>
          <a:lstStyle/>
          <a:p>
            <a:r>
              <a:rPr lang="en-US" dirty="0"/>
              <a:t>Tech-Led Abundance </a:t>
            </a:r>
          </a:p>
        </p:txBody>
      </p:sp>
      <p:sp>
        <p:nvSpPr>
          <p:cNvPr id="13" name="TextBox 12">
            <a:extLst>
              <a:ext uri="{FF2B5EF4-FFF2-40B4-BE49-F238E27FC236}">
                <a16:creationId xmlns:a16="http://schemas.microsoft.com/office/drawing/2014/main" id="{ED640BB8-E106-CF0F-2BF9-86D3B3074AC2}"/>
              </a:ext>
            </a:extLst>
          </p:cNvPr>
          <p:cNvSpPr txBox="1"/>
          <p:nvPr/>
        </p:nvSpPr>
        <p:spPr>
          <a:xfrm>
            <a:off x="559566" y="755904"/>
            <a:ext cx="4859902" cy="1477328"/>
          </a:xfrm>
          <a:prstGeom prst="rect">
            <a:avLst/>
          </a:prstGeom>
          <a:solidFill>
            <a:srgbClr val="C00000"/>
          </a:solidFill>
        </p:spPr>
        <p:txBody>
          <a:bodyPr wrap="square" rtlCol="0">
            <a:spAutoFit/>
          </a:bodyPr>
          <a:lstStyle/>
          <a:p>
            <a:r>
              <a:rPr lang="en-US"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Technological progress drives and leads to an abundance of wealth that fixes core distribution problem of capitalism. Goods and services, once reserved for the wealthy few, now available to ALL who need them</a:t>
            </a:r>
            <a:endParaRPr lang="en-US" dirty="0"/>
          </a:p>
        </p:txBody>
      </p:sp>
      <p:sp>
        <p:nvSpPr>
          <p:cNvPr id="5" name="Content Placeholder 2">
            <a:extLst>
              <a:ext uri="{FF2B5EF4-FFF2-40B4-BE49-F238E27FC236}">
                <a16:creationId xmlns:a16="http://schemas.microsoft.com/office/drawing/2014/main" id="{950FA89A-948F-5320-6D7C-BAED82C6498E}"/>
              </a:ext>
            </a:extLst>
          </p:cNvPr>
          <p:cNvSpPr txBox="1">
            <a:spLocks/>
          </p:cNvSpPr>
          <p:nvPr/>
        </p:nvSpPr>
        <p:spPr>
          <a:xfrm>
            <a:off x="5930679" y="2598342"/>
            <a:ext cx="3060973" cy="2929816"/>
          </a:xfrm>
          <a:prstGeom prst="rect">
            <a:avLst/>
          </a:prstGeom>
          <a:ln w="25400">
            <a:solidFill>
              <a:schemeClr val="accent1"/>
            </a:solidFill>
          </a:ln>
        </p:spPr>
        <p:txBody>
          <a:bodyPr vert="horz" lIns="91440" tIns="45720" rIns="91440" bIns="45720" rtlCol="0">
            <a:normAutofit/>
          </a:bodyPr>
          <a:lstStyle>
            <a:lvl1pPr marL="285750" indent="-285750" algn="l" defTabSz="457200" rtl="0" eaLnBrk="1" latinLnBrk="0" hangingPunct="1">
              <a:lnSpc>
                <a:spcPct val="100000"/>
              </a:lnSpc>
              <a:spcBef>
                <a:spcPts val="0"/>
              </a:spcBef>
              <a:spcAft>
                <a:spcPts val="600"/>
              </a:spcAft>
              <a:buClr>
                <a:schemeClr val="accent4"/>
              </a:buClr>
              <a:buFont typeface="System Font Regular"/>
              <a:buChar char="+"/>
              <a:defRPr sz="1600" kern="0">
                <a:solidFill>
                  <a:schemeClr val="tx1"/>
                </a:solidFill>
                <a:latin typeface="Calibri" panose="020F0502020204030204" pitchFamily="34" charset="0"/>
                <a:ea typeface="+mn-ea"/>
                <a:cs typeface="Calibri" panose="020F0502020204030204" pitchFamily="34" charset="0"/>
              </a:defRPr>
            </a:lvl1pPr>
            <a:lvl2pPr marL="571500" indent="-285750" algn="l" defTabSz="457200" rtl="0" eaLnBrk="1" latinLnBrk="0" hangingPunct="1">
              <a:lnSpc>
                <a:spcPct val="100000"/>
              </a:lnSpc>
              <a:spcBef>
                <a:spcPts val="0"/>
              </a:spcBef>
              <a:spcAft>
                <a:spcPts val="600"/>
              </a:spcAft>
              <a:buClr>
                <a:schemeClr val="accent4"/>
              </a:buClr>
              <a:buFont typeface="System Font Regular"/>
              <a:buChar char="–"/>
              <a:tabLst/>
              <a:defRPr sz="1400" kern="0">
                <a:solidFill>
                  <a:schemeClr val="tx1"/>
                </a:solidFill>
                <a:latin typeface="Calibri" panose="020F0502020204030204" pitchFamily="34" charset="0"/>
                <a:ea typeface="+mn-ea"/>
                <a:cs typeface="Calibri" panose="020F0502020204030204" pitchFamily="34" charset="0"/>
              </a:defRPr>
            </a:lvl2pPr>
            <a:lvl3pPr marL="804863" indent="-233363" algn="l" defTabSz="457200" rtl="0" eaLnBrk="1" latinLnBrk="0" hangingPunct="1">
              <a:lnSpc>
                <a:spcPct val="100000"/>
              </a:lnSpc>
              <a:spcBef>
                <a:spcPts val="0"/>
              </a:spcBef>
              <a:spcAft>
                <a:spcPts val="600"/>
              </a:spcAft>
              <a:buClr>
                <a:schemeClr val="accent4"/>
              </a:buClr>
              <a:buFont typeface="Arial" panose="020B0604020202020204" pitchFamily="34" charset="0"/>
              <a:buChar char="•"/>
              <a:tabLst/>
              <a:defRPr sz="1400" kern="0">
                <a:solidFill>
                  <a:schemeClr val="tx1"/>
                </a:solidFill>
                <a:latin typeface="Calibri" panose="020F0502020204030204" pitchFamily="34" charset="0"/>
                <a:ea typeface="+mn-ea"/>
                <a:cs typeface="Calibri" panose="020F0502020204030204" pitchFamily="34" charset="0"/>
              </a:defRPr>
            </a:lvl3pPr>
            <a:lvl4pPr marL="1036638" indent="-231775" algn="l" defTabSz="457200" rtl="0" eaLnBrk="1" latinLnBrk="0" hangingPunct="1">
              <a:lnSpc>
                <a:spcPct val="100000"/>
              </a:lnSpc>
              <a:spcBef>
                <a:spcPts val="0"/>
              </a:spcBef>
              <a:spcAft>
                <a:spcPts val="600"/>
              </a:spcAft>
              <a:buClr>
                <a:schemeClr val="accent4"/>
              </a:buClr>
              <a:buFont typeface="Courier New" panose="02070309020205020404" pitchFamily="49" charset="0"/>
              <a:buChar char="o"/>
              <a:tabLst/>
              <a:defRPr sz="1200" kern="0">
                <a:solidFill>
                  <a:schemeClr val="tx1"/>
                </a:solidFill>
                <a:latin typeface="Calibri" panose="020F0502020204030204" pitchFamily="34" charset="0"/>
                <a:ea typeface="+mn-ea"/>
                <a:cs typeface="Calibri" panose="020F0502020204030204" pitchFamily="34" charset="0"/>
              </a:defRPr>
            </a:lvl4pPr>
            <a:lvl5pPr marL="1260475" indent="-223838" algn="l" defTabSz="457200" rtl="0" eaLnBrk="1" latinLnBrk="0" hangingPunct="1">
              <a:lnSpc>
                <a:spcPct val="100000"/>
              </a:lnSpc>
              <a:spcBef>
                <a:spcPts val="0"/>
              </a:spcBef>
              <a:spcAft>
                <a:spcPts val="600"/>
              </a:spcAft>
              <a:buClr>
                <a:schemeClr val="accent4"/>
              </a:buClr>
              <a:buFont typeface="Wingdings" pitchFamily="2" charset="2"/>
              <a:buChar char="§"/>
              <a:tabLst/>
              <a:defRPr sz="1200" kern="0">
                <a:solidFill>
                  <a:schemeClr val="tx1"/>
                </a:solidFill>
                <a:latin typeface="Calibri" panose="020F0502020204030204" pitchFamily="34" charset="0"/>
                <a:ea typeface="+mn-ea"/>
                <a:cs typeface="Calibri" panose="020F050202020403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spcBef>
                <a:spcPts val="0"/>
              </a:spcBef>
              <a:spcAft>
                <a:spcPts val="0"/>
              </a:spcAft>
              <a:buFont typeface="Symbol" panose="05050102010706020507" pitchFamily="18" charset="2"/>
              <a:buChar char=""/>
            </a:pPr>
            <a:r>
              <a:rPr lang="en-US" sz="1800" b="1" i="1" dirty="0">
                <a:effectLst/>
                <a:latin typeface="Calibri" panose="020F0502020204030204" pitchFamily="34" charset="0"/>
                <a:ea typeface="Times New Roman" panose="02020603050405020304" pitchFamily="18" charset="0"/>
                <a:cs typeface="Times New Roman" panose="02020603050405020304" pitchFamily="18" charset="0"/>
              </a:rPr>
              <a:t>Abundance</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Peter Diamandis</a:t>
            </a:r>
          </a:p>
          <a:p>
            <a:pPr marL="342900" marR="0" lvl="0" indent="-342900">
              <a:spcBef>
                <a:spcPts val="0"/>
              </a:spcBef>
              <a:spcAft>
                <a:spcPts val="0"/>
              </a:spcAft>
              <a:buFont typeface="Symbol" panose="05050102010706020507" pitchFamily="18" charset="2"/>
              <a:buChar char=""/>
            </a:pPr>
            <a:r>
              <a:rPr lang="en-US" sz="1800" b="1" i="1" dirty="0">
                <a:effectLst/>
                <a:latin typeface="Calibri" panose="020F0502020204030204" pitchFamily="34" charset="0"/>
                <a:ea typeface="Times New Roman" panose="02020603050405020304" pitchFamily="18" charset="0"/>
                <a:cs typeface="Times New Roman" panose="02020603050405020304" pitchFamily="18" charset="0"/>
              </a:rPr>
              <a:t>Homo Deus</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Yuval Harari</a:t>
            </a:r>
          </a:p>
          <a:p>
            <a:pPr marL="342900" marR="0" lvl="0" indent="-342900">
              <a:spcBef>
                <a:spcPts val="0"/>
              </a:spcBef>
              <a:spcAft>
                <a:spcPts val="0"/>
              </a:spcAft>
              <a:buFont typeface="Symbol" panose="05050102010706020507" pitchFamily="18" charset="2"/>
              <a:buChar char=""/>
            </a:pPr>
            <a:r>
              <a:rPr lang="en-US" sz="1800" b="1" i="1" dirty="0">
                <a:effectLst/>
                <a:latin typeface="Calibri" panose="020F0502020204030204" pitchFamily="34" charset="0"/>
                <a:ea typeface="Times New Roman" panose="02020603050405020304" pitchFamily="18" charset="0"/>
                <a:cs typeface="Times New Roman" panose="02020603050405020304" pitchFamily="18" charset="0"/>
              </a:rPr>
              <a:t>Singularity</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Ray Kurzweil</a:t>
            </a:r>
          </a:p>
          <a:p>
            <a:pPr marL="342900" marR="0" lvl="0" indent="-342900">
              <a:spcBef>
                <a:spcPts val="0"/>
              </a:spcBef>
              <a:spcAft>
                <a:spcPts val="0"/>
              </a:spcAft>
              <a:buFont typeface="Symbol" panose="05050102010706020507" pitchFamily="18" charset="2"/>
              <a:buChar char=""/>
            </a:pPr>
            <a:r>
              <a:rPr lang="en-US" sz="1800" b="1" i="1" dirty="0">
                <a:effectLst/>
                <a:latin typeface="Calibri" panose="020F0502020204030204" pitchFamily="34" charset="0"/>
                <a:ea typeface="Times New Roman" panose="02020603050405020304" pitchFamily="18" charset="0"/>
                <a:cs typeface="Times New Roman" panose="02020603050405020304" pitchFamily="18" charset="0"/>
              </a:rPr>
              <a:t>Transhumanism</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Max More</a:t>
            </a:r>
          </a:p>
          <a:p>
            <a:pPr marL="342900" marR="0" lvl="0" indent="-342900">
              <a:spcBef>
                <a:spcPts val="0"/>
              </a:spcBef>
              <a:spcAft>
                <a:spcPts val="0"/>
              </a:spcAft>
              <a:buFont typeface="Symbol" panose="05050102010706020507" pitchFamily="18" charset="2"/>
              <a:buChar char=""/>
            </a:pPr>
            <a:r>
              <a:rPr lang="en-US" sz="1800" b="1" i="1" dirty="0">
                <a:effectLst/>
                <a:latin typeface="Calibri" panose="020F0502020204030204" pitchFamily="34" charset="0"/>
                <a:ea typeface="Times New Roman" panose="02020603050405020304" pitchFamily="18" charset="0"/>
                <a:cs typeface="Times New Roman" panose="02020603050405020304" pitchFamily="18" charset="0"/>
              </a:rPr>
              <a:t>Super-intelligence</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Nick Bostrom</a:t>
            </a:r>
          </a:p>
          <a:p>
            <a:pPr marL="342900" marR="0" lvl="0" indent="-342900">
              <a:spcBef>
                <a:spcPts val="0"/>
              </a:spcBef>
              <a:spcAft>
                <a:spcPts val="0"/>
              </a:spcAft>
              <a:buFont typeface="Symbol" panose="05050102010706020507" pitchFamily="18" charset="2"/>
              <a:buChar char=""/>
            </a:pPr>
            <a:r>
              <a:rPr lang="en-US" sz="1800" b="1" i="1" dirty="0">
                <a:effectLst/>
                <a:latin typeface="Calibri" panose="020F0502020204030204" pitchFamily="34" charset="0"/>
                <a:ea typeface="Times New Roman" panose="02020603050405020304" pitchFamily="18" charset="0"/>
                <a:cs typeface="Times New Roman" panose="02020603050405020304" pitchFamily="18" charset="0"/>
              </a:rPr>
              <a:t>Zero Marginal Cost</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Jeremy Rifkin</a:t>
            </a:r>
          </a:p>
        </p:txBody>
      </p:sp>
      <p:sp>
        <p:nvSpPr>
          <p:cNvPr id="12" name="Content Placeholder 2">
            <a:extLst>
              <a:ext uri="{FF2B5EF4-FFF2-40B4-BE49-F238E27FC236}">
                <a16:creationId xmlns:a16="http://schemas.microsoft.com/office/drawing/2014/main" id="{3B429743-F70D-FBE7-F318-3D8F5535548E}"/>
              </a:ext>
            </a:extLst>
          </p:cNvPr>
          <p:cNvSpPr>
            <a:spLocks noGrp="1"/>
          </p:cNvSpPr>
          <p:nvPr>
            <p:ph sz="quarter" idx="10"/>
          </p:nvPr>
        </p:nvSpPr>
        <p:spPr>
          <a:xfrm>
            <a:off x="693593" y="2127602"/>
            <a:ext cx="4184120" cy="3871297"/>
          </a:xfrm>
        </p:spPr>
        <p:txBody>
          <a:bodyPr>
            <a:normAutofit/>
          </a:bodyPr>
          <a:lstStyle/>
          <a:p>
            <a:pPr marL="0" marR="0">
              <a:lnSpc>
                <a:spcPct val="115000"/>
              </a:lnSpc>
              <a:spcBef>
                <a:spcPts val="0"/>
              </a:spcBef>
              <a:spcAft>
                <a:spcPts val="0"/>
              </a:spcAft>
            </a:pPr>
            <a:r>
              <a:rPr lang="en-US" sz="1800" dirty="0">
                <a:solidFill>
                  <a:srgbClr val="000000"/>
                </a:solidFill>
                <a:effectLst/>
                <a:latin typeface="Calibri" panose="020F0502020204030204" pitchFamily="34" charset="0"/>
                <a:ea typeface="Arial" panose="020B0604020202020204" pitchFamily="34" charset="0"/>
              </a:rPr>
              <a:t>Sharp focus on tech</a:t>
            </a:r>
            <a:endParaRPr lang="en-US" sz="1800" dirty="0">
              <a:latin typeface="Arial" panose="020B0604020202020204" pitchFamily="34" charset="0"/>
              <a:ea typeface="Arial" panose="020B0604020202020204" pitchFamily="34" charset="0"/>
            </a:endParaRPr>
          </a:p>
          <a:p>
            <a:pPr marL="519113" lvl="2">
              <a:lnSpc>
                <a:spcPct val="115000"/>
              </a:lnSpc>
              <a:spcAft>
                <a:spcPts val="0"/>
              </a:spcAft>
            </a:pPr>
            <a:r>
              <a:rPr lang="en-US" sz="1600" dirty="0">
                <a:solidFill>
                  <a:srgbClr val="000000"/>
                </a:solidFill>
                <a:effectLst/>
                <a:latin typeface="Arial" panose="020B0604020202020204" pitchFamily="34" charset="0"/>
                <a:ea typeface="Arial" panose="020B0604020202020204" pitchFamily="34" charset="0"/>
              </a:rPr>
              <a:t>B</a:t>
            </a:r>
            <a:r>
              <a:rPr lang="en-US" sz="1600" dirty="0">
                <a:solidFill>
                  <a:srgbClr val="000000"/>
                </a:solidFill>
                <a:effectLst/>
                <a:latin typeface="Calibri" panose="020F0502020204030204" pitchFamily="34" charset="0"/>
                <a:ea typeface="Arial" panose="020B0604020202020204" pitchFamily="34" charset="0"/>
              </a:rPr>
              <a:t>ounty, e.g., solar </a:t>
            </a:r>
            <a:endParaRPr lang="en-US" sz="1600" dirty="0">
              <a:latin typeface="Arial" panose="020B0604020202020204" pitchFamily="34" charset="0"/>
              <a:ea typeface="Arial" panose="020B0604020202020204" pitchFamily="34" charset="0"/>
            </a:endParaRPr>
          </a:p>
          <a:p>
            <a:pPr marL="519113" lvl="2">
              <a:lnSpc>
                <a:spcPct val="115000"/>
              </a:lnSpc>
              <a:spcAft>
                <a:spcPts val="0"/>
              </a:spcAft>
            </a:pPr>
            <a:r>
              <a:rPr lang="en-US" sz="1800" dirty="0">
                <a:solidFill>
                  <a:srgbClr val="000000"/>
                </a:solidFill>
                <a:effectLst/>
                <a:latin typeface="Calibri" panose="020F0502020204030204" pitchFamily="34" charset="0"/>
                <a:ea typeface="Arial" panose="020B0604020202020204" pitchFamily="34" charset="0"/>
              </a:rPr>
              <a:t>Enables  automation; distribution figured out  </a:t>
            </a:r>
            <a:endParaRPr lang="en-US" sz="1800" dirty="0">
              <a:latin typeface="Arial" panose="020B0604020202020204" pitchFamily="34" charset="0"/>
              <a:ea typeface="Arial" panose="020B0604020202020204" pitchFamily="34" charset="0"/>
            </a:endParaRPr>
          </a:p>
          <a:p>
            <a:pPr marL="519113" lvl="2">
              <a:lnSpc>
                <a:spcPct val="115000"/>
              </a:lnSpc>
              <a:spcAft>
                <a:spcPts val="0"/>
              </a:spcAft>
            </a:pPr>
            <a:r>
              <a:rPr lang="en-US" sz="1800" dirty="0">
                <a:solidFill>
                  <a:srgbClr val="000000"/>
                </a:solidFill>
                <a:effectLst/>
                <a:latin typeface="Calibri" panose="020F0502020204030204" pitchFamily="34" charset="0"/>
                <a:ea typeface="Arial" panose="020B0604020202020204" pitchFamily="34" charset="0"/>
              </a:rPr>
              <a:t>People and machines: augmentation and transhumanists</a:t>
            </a:r>
            <a:endParaRPr lang="en-US" sz="1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800" dirty="0">
                <a:solidFill>
                  <a:srgbClr val="000000"/>
                </a:solidFill>
                <a:effectLst/>
                <a:latin typeface="Calibri" panose="020F0502020204030204" pitchFamily="34" charset="0"/>
                <a:ea typeface="Arial" panose="020B0604020202020204" pitchFamily="34" charset="0"/>
              </a:rPr>
              <a:t>Scarcity to abundance</a:t>
            </a:r>
            <a:endParaRPr lang="en-US" sz="1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800" dirty="0">
                <a:solidFill>
                  <a:srgbClr val="000000"/>
                </a:solidFill>
                <a:effectLst/>
                <a:latin typeface="Calibri" panose="020F0502020204030204" pitchFamily="34" charset="0"/>
                <a:ea typeface="Arial" panose="020B0604020202020204" pitchFamily="34" charset="0"/>
              </a:rPr>
              <a:t>Most risky, geoengineering &amp; species</a:t>
            </a:r>
            <a:endParaRPr lang="en-US" sz="1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800" dirty="0">
                <a:solidFill>
                  <a:srgbClr val="000000"/>
                </a:solidFill>
                <a:effectLst/>
                <a:latin typeface="Calibri" panose="020F0502020204030204" pitchFamily="34" charset="0"/>
                <a:ea typeface="Arial" panose="020B0604020202020204" pitchFamily="34" charset="0"/>
              </a:rPr>
              <a:t>Zero marginal cost</a:t>
            </a:r>
            <a:endParaRPr lang="en-US" sz="1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800" dirty="0">
                <a:solidFill>
                  <a:srgbClr val="000000"/>
                </a:solidFill>
                <a:effectLst/>
                <a:latin typeface="Calibri" panose="020F0502020204030204" pitchFamily="34" charset="0"/>
                <a:ea typeface="Arial" panose="020B0604020202020204" pitchFamily="34" charset="0"/>
              </a:rPr>
              <a:t>incentivizing entrepreneurs</a:t>
            </a:r>
            <a:endParaRPr lang="en-US" sz="1800" dirty="0">
              <a:effectLst/>
              <a:latin typeface="Arial" panose="020B0604020202020204" pitchFamily="34" charset="0"/>
              <a:ea typeface="Arial" panose="020B0604020202020204" pitchFamily="34" charset="0"/>
            </a:endParaRPr>
          </a:p>
        </p:txBody>
      </p:sp>
      <p:sp>
        <p:nvSpPr>
          <p:cNvPr id="15" name="TextBox 14">
            <a:extLst>
              <a:ext uri="{FF2B5EF4-FFF2-40B4-BE49-F238E27FC236}">
                <a16:creationId xmlns:a16="http://schemas.microsoft.com/office/drawing/2014/main" id="{0527B8BB-619A-C924-5436-10DB7FA096F4}"/>
              </a:ext>
            </a:extLst>
          </p:cNvPr>
          <p:cNvSpPr txBox="1"/>
          <p:nvPr/>
        </p:nvSpPr>
        <p:spPr>
          <a:xfrm>
            <a:off x="841875" y="5520778"/>
            <a:ext cx="4306715" cy="708912"/>
          </a:xfrm>
          <a:prstGeom prst="rect">
            <a:avLst/>
          </a:prstGeom>
          <a:noFill/>
        </p:spPr>
        <p:txBody>
          <a:bodyPr wrap="square">
            <a:spAutoFit/>
          </a:bodyPr>
          <a:lstStyle/>
          <a:p>
            <a:pPr marL="0" marR="0">
              <a:lnSpc>
                <a:spcPct val="115000"/>
              </a:lnSpc>
              <a:spcBef>
                <a:spcPts val="0"/>
              </a:spcBef>
              <a:spcAft>
                <a:spcPts val="0"/>
              </a:spcAft>
            </a:pPr>
            <a:r>
              <a:rPr lang="en-US" b="1" i="1" dirty="0">
                <a:solidFill>
                  <a:schemeClr val="bg1"/>
                </a:solidFill>
                <a:latin typeface="Calibri" panose="020F0502020204030204" pitchFamily="34" charset="0"/>
                <a:ea typeface="Arial" panose="020B0604020202020204" pitchFamily="34" charset="0"/>
              </a:rPr>
              <a:t>P</a:t>
            </a:r>
            <a:r>
              <a:rPr lang="en-US" sz="1800" b="1" i="1" dirty="0">
                <a:solidFill>
                  <a:schemeClr val="bg1"/>
                </a:solidFill>
                <a:effectLst/>
                <a:latin typeface="Calibri" panose="020F0502020204030204" pitchFamily="34" charset="0"/>
                <a:ea typeface="Arial" panose="020B0604020202020204" pitchFamily="34" charset="0"/>
              </a:rPr>
              <a:t>urpose</a:t>
            </a:r>
            <a:r>
              <a:rPr lang="en-US" sz="1800" dirty="0">
                <a:solidFill>
                  <a:schemeClr val="bg1"/>
                </a:solidFill>
                <a:effectLst/>
                <a:latin typeface="Calibri" panose="020F0502020204030204" pitchFamily="34" charset="0"/>
                <a:ea typeface="Arial" panose="020B0604020202020204" pitchFamily="34" charset="0"/>
              </a:rPr>
              <a:t> </a:t>
            </a:r>
            <a:r>
              <a:rPr lang="en-US" sz="1800" i="1" dirty="0">
                <a:solidFill>
                  <a:schemeClr val="bg1"/>
                </a:solidFill>
                <a:effectLst/>
                <a:latin typeface="Calibri" panose="020F0502020204030204" pitchFamily="34" charset="0"/>
                <a:ea typeface="Arial" panose="020B0604020202020204" pitchFamily="34" charset="0"/>
              </a:rPr>
              <a:t>to create an abundance that solves the world’s problems via technology. </a:t>
            </a:r>
            <a:endParaRPr lang="en-US" sz="1800" i="1" dirty="0">
              <a:solidFill>
                <a:schemeClr val="bg1"/>
              </a:solidFill>
              <a:effectLst/>
              <a:latin typeface="Arial" panose="020B0604020202020204" pitchFamily="34" charset="0"/>
              <a:ea typeface="Arial" panose="020B0604020202020204" pitchFamily="34" charset="0"/>
            </a:endParaRPr>
          </a:p>
        </p:txBody>
      </p:sp>
      <p:pic>
        <p:nvPicPr>
          <p:cNvPr id="3" name="Picture 2" descr="A picture containing text&#10;&#10;Description automatically generated">
            <a:extLst>
              <a:ext uri="{FF2B5EF4-FFF2-40B4-BE49-F238E27FC236}">
                <a16:creationId xmlns:a16="http://schemas.microsoft.com/office/drawing/2014/main" id="{90404E85-3996-0CF5-BC30-1B1C53325234}"/>
              </a:ext>
            </a:extLst>
          </p:cNvPr>
          <p:cNvPicPr>
            <a:picLocks noChangeAspect="1"/>
          </p:cNvPicPr>
          <p:nvPr/>
        </p:nvPicPr>
        <p:blipFill rotWithShape="1">
          <a:blip r:embed="rId2"/>
          <a:srcRect l="20922" t="12527" r="19830" b="6925"/>
          <a:stretch/>
        </p:blipFill>
        <p:spPr>
          <a:xfrm>
            <a:off x="6641911" y="0"/>
            <a:ext cx="2428240" cy="2550937"/>
          </a:xfrm>
          <a:prstGeom prst="rect">
            <a:avLst/>
          </a:prstGeom>
        </p:spPr>
      </p:pic>
    </p:spTree>
    <p:extLst>
      <p:ext uri="{BB962C8B-B14F-4D97-AF65-F5344CB8AC3E}">
        <p14:creationId xmlns:p14="http://schemas.microsoft.com/office/powerpoint/2010/main" val="51341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0A3CF655-BB8D-5A67-179E-BDCE0E98F8BE}"/>
              </a:ext>
            </a:extLst>
          </p:cNvPr>
          <p:cNvSpPr>
            <a:spLocks noGrp="1"/>
          </p:cNvSpPr>
          <p:nvPr>
            <p:ph type="title"/>
          </p:nvPr>
        </p:nvSpPr>
        <p:spPr/>
        <p:txBody>
          <a:bodyPr/>
          <a:lstStyle/>
          <a:p>
            <a:r>
              <a:rPr lang="en-US" dirty="0"/>
              <a:t>Poll: Potential Issues for GM</a:t>
            </a:r>
          </a:p>
        </p:txBody>
      </p:sp>
    </p:spTree>
    <p:extLst>
      <p:ext uri="{BB962C8B-B14F-4D97-AF65-F5344CB8AC3E}">
        <p14:creationId xmlns:p14="http://schemas.microsoft.com/office/powerpoint/2010/main" val="21503709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A29BB-6035-A9B9-7721-ECB8D1B680B4}"/>
              </a:ext>
            </a:extLst>
          </p:cNvPr>
          <p:cNvSpPr>
            <a:spLocks noGrp="1"/>
          </p:cNvSpPr>
          <p:nvPr>
            <p:ph type="title"/>
          </p:nvPr>
        </p:nvSpPr>
        <p:spPr>
          <a:xfrm>
            <a:off x="481331" y="1"/>
            <a:ext cx="8181339" cy="840258"/>
          </a:xfrm>
        </p:spPr>
        <p:txBody>
          <a:bodyPr/>
          <a:lstStyle/>
          <a:p>
            <a:r>
              <a:rPr lang="en-US" dirty="0"/>
              <a:t>Poll Questions</a:t>
            </a:r>
          </a:p>
        </p:txBody>
      </p:sp>
      <p:sp>
        <p:nvSpPr>
          <p:cNvPr id="3" name="Content Placeholder 2">
            <a:extLst>
              <a:ext uri="{FF2B5EF4-FFF2-40B4-BE49-F238E27FC236}">
                <a16:creationId xmlns:a16="http://schemas.microsoft.com/office/drawing/2014/main" id="{5048B439-E294-6E57-F227-18A311EC8B81}"/>
              </a:ext>
            </a:extLst>
          </p:cNvPr>
          <p:cNvSpPr>
            <a:spLocks noGrp="1"/>
          </p:cNvSpPr>
          <p:nvPr>
            <p:ph sz="quarter" idx="10"/>
          </p:nvPr>
        </p:nvSpPr>
        <p:spPr>
          <a:xfrm>
            <a:off x="480695" y="1434714"/>
            <a:ext cx="8181975" cy="5173662"/>
          </a:xfrm>
        </p:spPr>
        <p:txBody>
          <a:bodyPr/>
          <a:lstStyle/>
          <a:p>
            <a:pPr marL="57150" indent="-342900">
              <a:lnSpc>
                <a:spcPct val="120000"/>
              </a:lnSpc>
              <a:spcAft>
                <a:spcPts val="0"/>
              </a:spcAft>
              <a:buFont typeface="+mj-lt"/>
              <a:buAutoNum type="arabicPeriod"/>
            </a:pPr>
            <a:r>
              <a:rPr lang="en-US" sz="1600" dirty="0"/>
              <a:t>If or when should we move to a circular approach? </a:t>
            </a:r>
          </a:p>
          <a:p>
            <a:pPr marL="57150" indent="-342900">
              <a:lnSpc>
                <a:spcPct val="120000"/>
              </a:lnSpc>
              <a:spcAft>
                <a:spcPts val="0"/>
              </a:spcAft>
              <a:buFont typeface="+mj-lt"/>
              <a:buAutoNum type="arabicPeriod"/>
            </a:pPr>
            <a:r>
              <a:rPr lang="en-US" sz="1600" dirty="0"/>
              <a:t>Are we prepared to support degrowth approach to our shareholders/stakeholders? </a:t>
            </a:r>
          </a:p>
          <a:p>
            <a:pPr marL="57150" indent="-342900">
              <a:lnSpc>
                <a:spcPct val="120000"/>
              </a:lnSpc>
              <a:spcAft>
                <a:spcPts val="0"/>
              </a:spcAft>
              <a:buFont typeface="+mj-lt"/>
              <a:buAutoNum type="arabicPeriod"/>
            </a:pPr>
            <a:r>
              <a:rPr lang="en-US" sz="1600" dirty="0"/>
              <a:t>Is there a role for us in a commons or gift economy?</a:t>
            </a:r>
          </a:p>
          <a:p>
            <a:pPr marL="57150" indent="-342900">
              <a:lnSpc>
                <a:spcPct val="120000"/>
              </a:lnSpc>
              <a:spcAft>
                <a:spcPts val="0"/>
              </a:spcAft>
              <a:buFont typeface="+mj-lt"/>
              <a:buAutoNum type="arabicPeriod"/>
            </a:pPr>
            <a:r>
              <a:rPr lang="en-US" sz="1600" dirty="0"/>
              <a:t>How might we reframe measures of success?</a:t>
            </a:r>
          </a:p>
          <a:p>
            <a:pPr marL="57150" marR="0" indent="-342900">
              <a:lnSpc>
                <a:spcPct val="115000"/>
              </a:lnSpc>
              <a:spcBef>
                <a:spcPts val="0"/>
              </a:spcBef>
              <a:spcAft>
                <a:spcPts val="0"/>
              </a:spcAft>
              <a:buFont typeface="+mj-lt"/>
              <a:buAutoNum type="arabicPeriod" startAt="5"/>
            </a:pPr>
            <a:r>
              <a:rPr lang="en-US" sz="1600" dirty="0">
                <a:effectLst/>
                <a:latin typeface="Calibri" panose="020F0502020204030204" pitchFamily="34" charset="0"/>
                <a:ea typeface="Arial" panose="020B0604020202020204" pitchFamily="34" charset="0"/>
              </a:rPr>
              <a:t>How might we reduce inequality in our organization and make our products/services more affordable to all?</a:t>
            </a:r>
          </a:p>
          <a:p>
            <a:pPr marL="57150" marR="0" indent="-342900">
              <a:lnSpc>
                <a:spcPct val="115000"/>
              </a:lnSpc>
              <a:spcBef>
                <a:spcPts val="0"/>
              </a:spcBef>
              <a:spcAft>
                <a:spcPts val="0"/>
              </a:spcAft>
              <a:buFont typeface="+mj-lt"/>
              <a:buAutoNum type="arabicPeriod" startAt="5"/>
            </a:pPr>
            <a:r>
              <a:rPr lang="en-US" sz="1600" dirty="0">
                <a:effectLst/>
                <a:latin typeface="Calibri" panose="020F0502020204030204" pitchFamily="34" charset="0"/>
                <a:ea typeface="Arial" panose="020B0604020202020204" pitchFamily="34" charset="0"/>
              </a:rPr>
              <a:t>How would we attract people to work fo</a:t>
            </a:r>
            <a:r>
              <a:rPr lang="en-US" sz="1600" dirty="0">
                <a:ea typeface="Arial" panose="020B0604020202020204" pitchFamily="34" charset="0"/>
              </a:rPr>
              <a:t>r us if a </a:t>
            </a:r>
            <a:r>
              <a:rPr lang="en-US" sz="1600" dirty="0">
                <a:effectLst/>
                <a:latin typeface="Calibri" panose="020F0502020204030204" pitchFamily="34" charset="0"/>
                <a:ea typeface="Arial" panose="020B0604020202020204" pitchFamily="34" charset="0"/>
              </a:rPr>
              <a:t>UBI is implemented? </a:t>
            </a:r>
            <a:endParaRPr lang="en-US" sz="1600" dirty="0">
              <a:effectLst/>
              <a:latin typeface="Arial" panose="020B0604020202020204" pitchFamily="34" charset="0"/>
              <a:ea typeface="Arial" panose="020B0604020202020204" pitchFamily="34" charset="0"/>
            </a:endParaRPr>
          </a:p>
          <a:p>
            <a:pPr marL="57150" marR="0" indent="-342900">
              <a:lnSpc>
                <a:spcPct val="115000"/>
              </a:lnSpc>
              <a:spcBef>
                <a:spcPts val="0"/>
              </a:spcBef>
              <a:spcAft>
                <a:spcPts val="0"/>
              </a:spcAft>
              <a:buFont typeface="+mj-lt"/>
              <a:buAutoNum type="arabicPeriod" startAt="5"/>
            </a:pPr>
            <a:r>
              <a:rPr lang="en-US" sz="1600" dirty="0">
                <a:effectLst/>
                <a:latin typeface="Calibri" panose="020F0502020204030204" pitchFamily="34" charset="0"/>
                <a:ea typeface="Arial" panose="020B0604020202020204" pitchFamily="34" charset="0"/>
              </a:rPr>
              <a:t>How might we move to a direct democratic approach?</a:t>
            </a:r>
          </a:p>
          <a:p>
            <a:pPr marL="342900" marR="0" indent="-342900">
              <a:lnSpc>
                <a:spcPct val="115000"/>
              </a:lnSpc>
              <a:spcBef>
                <a:spcPts val="0"/>
              </a:spcBef>
              <a:spcAft>
                <a:spcPts val="0"/>
              </a:spcAft>
              <a:buFont typeface="+mj-lt"/>
              <a:buAutoNum type="arabicPeriod" startAt="8"/>
            </a:pPr>
            <a:r>
              <a:rPr lang="en-US" sz="1600" dirty="0">
                <a:solidFill>
                  <a:srgbClr val="000000"/>
                </a:solidFill>
                <a:ea typeface="Arial" panose="020B0604020202020204" pitchFamily="34" charset="0"/>
              </a:rPr>
              <a:t>If or how concerned are we about increasing reliance on technology, i.e., AI and automation? </a:t>
            </a:r>
          </a:p>
          <a:p>
            <a:pPr marL="342900" marR="0" indent="-342900">
              <a:lnSpc>
                <a:spcPct val="115000"/>
              </a:lnSpc>
              <a:spcBef>
                <a:spcPts val="0"/>
              </a:spcBef>
              <a:spcAft>
                <a:spcPts val="0"/>
              </a:spcAft>
              <a:buFont typeface="+mj-lt"/>
              <a:buAutoNum type="arabicPeriod" startAt="8"/>
            </a:pPr>
            <a:r>
              <a:rPr lang="en-US" sz="1600" dirty="0">
                <a:solidFill>
                  <a:srgbClr val="000000"/>
                </a:solidFill>
                <a:effectLst/>
                <a:latin typeface="Calibri" panose="020F0502020204030204" pitchFamily="34" charset="0"/>
                <a:ea typeface="Arial" panose="020B0604020202020204" pitchFamily="34" charset="0"/>
              </a:rPr>
              <a:t>How might we incentive innovation without a capitalist reward structure, e.g., IP protection? </a:t>
            </a:r>
          </a:p>
          <a:p>
            <a:pPr marL="57150" marR="0" indent="-342900">
              <a:lnSpc>
                <a:spcPct val="115000"/>
              </a:lnSpc>
              <a:spcBef>
                <a:spcPts val="0"/>
              </a:spcBef>
              <a:spcAft>
                <a:spcPts val="0"/>
              </a:spcAft>
              <a:buFont typeface="+mj-lt"/>
              <a:buAutoNum type="arabicPeriod" startAt="5"/>
            </a:pPr>
            <a:endParaRPr lang="en-US" dirty="0"/>
          </a:p>
          <a:p>
            <a:pPr marL="57150" indent="-342900">
              <a:lnSpc>
                <a:spcPct val="120000"/>
              </a:lnSpc>
              <a:spcAft>
                <a:spcPts val="0"/>
              </a:spcAft>
              <a:buFont typeface="+mj-lt"/>
              <a:buAutoNum type="arabicPeriod"/>
            </a:pPr>
            <a:endParaRPr lang="en-US" sz="1600" dirty="0"/>
          </a:p>
          <a:p>
            <a:endParaRPr lang="en-US" dirty="0"/>
          </a:p>
        </p:txBody>
      </p:sp>
      <p:sp>
        <p:nvSpPr>
          <p:cNvPr id="4" name="TextBox 3">
            <a:extLst>
              <a:ext uri="{FF2B5EF4-FFF2-40B4-BE49-F238E27FC236}">
                <a16:creationId xmlns:a16="http://schemas.microsoft.com/office/drawing/2014/main" id="{00FD29DC-C402-75A7-9507-DF15D1112809}"/>
              </a:ext>
            </a:extLst>
          </p:cNvPr>
          <p:cNvSpPr txBox="1"/>
          <p:nvPr/>
        </p:nvSpPr>
        <p:spPr>
          <a:xfrm>
            <a:off x="636373" y="840259"/>
            <a:ext cx="6252481" cy="369332"/>
          </a:xfrm>
          <a:prstGeom prst="rect">
            <a:avLst/>
          </a:prstGeom>
          <a:noFill/>
        </p:spPr>
        <p:txBody>
          <a:bodyPr wrap="none" rtlCol="0">
            <a:spAutoFit/>
          </a:bodyPr>
          <a:lstStyle/>
          <a:p>
            <a:r>
              <a:rPr lang="en-US" dirty="0"/>
              <a:t>Question: Which three issues should GM start working on NOW?</a:t>
            </a:r>
          </a:p>
        </p:txBody>
      </p:sp>
    </p:spTree>
    <p:extLst>
      <p:ext uri="{BB962C8B-B14F-4D97-AF65-F5344CB8AC3E}">
        <p14:creationId xmlns:p14="http://schemas.microsoft.com/office/powerpoint/2010/main" val="23967734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978CB1F-E44E-8CF5-E6AE-773C55263CC9}"/>
              </a:ext>
            </a:extLst>
          </p:cNvPr>
          <p:cNvSpPr>
            <a:spLocks noGrp="1"/>
          </p:cNvSpPr>
          <p:nvPr>
            <p:ph type="title"/>
          </p:nvPr>
        </p:nvSpPr>
        <p:spPr>
          <a:xfrm>
            <a:off x="872359" y="0"/>
            <a:ext cx="7789992" cy="983226"/>
          </a:xfrm>
          <a:noFill/>
        </p:spPr>
        <p:txBody>
          <a:bodyPr/>
          <a:lstStyle/>
          <a:p>
            <a:r>
              <a:rPr lang="en-US" dirty="0"/>
              <a:t>Circular Commons</a:t>
            </a:r>
            <a:endParaRPr lang="en-US" sz="1800" dirty="0"/>
          </a:p>
        </p:txBody>
      </p:sp>
      <p:sp>
        <p:nvSpPr>
          <p:cNvPr id="14" name="TextBox 13">
            <a:extLst>
              <a:ext uri="{FF2B5EF4-FFF2-40B4-BE49-F238E27FC236}">
                <a16:creationId xmlns:a16="http://schemas.microsoft.com/office/drawing/2014/main" id="{BAEB9220-8736-CBA9-8D93-4EF6464CF25A}"/>
              </a:ext>
            </a:extLst>
          </p:cNvPr>
          <p:cNvSpPr txBox="1"/>
          <p:nvPr/>
        </p:nvSpPr>
        <p:spPr>
          <a:xfrm>
            <a:off x="747680" y="932562"/>
            <a:ext cx="5121064" cy="923330"/>
          </a:xfrm>
          <a:prstGeom prst="rect">
            <a:avLst/>
          </a:prstGeom>
          <a:solidFill>
            <a:srgbClr val="C00000"/>
          </a:solidFill>
        </p:spPr>
        <p:txBody>
          <a:bodyPr wrap="square" rtlCol="0">
            <a:spAutoFit/>
          </a:bodyPr>
          <a:lstStyle/>
          <a:p>
            <a:r>
              <a:rPr lang="en-US"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Expands the concept of sustainability to embrace circular principles as part of a social, political, and economic commons.</a:t>
            </a:r>
            <a:endParaRPr lang="en-US" dirty="0">
              <a:solidFill>
                <a:schemeClr val="bg1"/>
              </a:solidFill>
            </a:endParaRPr>
          </a:p>
        </p:txBody>
      </p:sp>
      <p:sp>
        <p:nvSpPr>
          <p:cNvPr id="3" name="Content Placeholder 2">
            <a:extLst>
              <a:ext uri="{FF2B5EF4-FFF2-40B4-BE49-F238E27FC236}">
                <a16:creationId xmlns:a16="http://schemas.microsoft.com/office/drawing/2014/main" id="{AE56DFBF-D39E-B3C7-CB38-E2753C749EAC}"/>
              </a:ext>
            </a:extLst>
          </p:cNvPr>
          <p:cNvSpPr>
            <a:spLocks noGrp="1"/>
          </p:cNvSpPr>
          <p:nvPr>
            <p:ph sz="quarter" idx="10"/>
          </p:nvPr>
        </p:nvSpPr>
        <p:spPr>
          <a:xfrm>
            <a:off x="627943" y="2328221"/>
            <a:ext cx="5562791" cy="3871297"/>
          </a:xfrm>
        </p:spPr>
        <p:txBody>
          <a:bodyPr>
            <a:normAutofit/>
          </a:bodyPr>
          <a:lstStyle/>
          <a:p>
            <a:pPr marL="0" indent="0">
              <a:lnSpc>
                <a:spcPct val="120000"/>
              </a:lnSpc>
              <a:spcAft>
                <a:spcPts val="0"/>
              </a:spcAft>
              <a:buNone/>
            </a:pPr>
            <a:r>
              <a:rPr lang="en-US" sz="1800" dirty="0"/>
              <a:t>Top issues</a:t>
            </a:r>
          </a:p>
          <a:p>
            <a:pPr marL="57150" indent="-342900">
              <a:lnSpc>
                <a:spcPct val="120000"/>
              </a:lnSpc>
              <a:spcAft>
                <a:spcPts val="0"/>
              </a:spcAft>
              <a:buFont typeface="+mj-lt"/>
              <a:buAutoNum type="arabicPeriod"/>
            </a:pPr>
            <a:r>
              <a:rPr lang="en-US" sz="1800" dirty="0"/>
              <a:t>If or when should we move to a circular approach? </a:t>
            </a:r>
          </a:p>
          <a:p>
            <a:pPr marL="57150" indent="-342900">
              <a:lnSpc>
                <a:spcPct val="120000"/>
              </a:lnSpc>
              <a:spcAft>
                <a:spcPts val="0"/>
              </a:spcAft>
              <a:buFont typeface="+mj-lt"/>
              <a:buAutoNum type="arabicPeriod"/>
            </a:pPr>
            <a:r>
              <a:rPr lang="en-US" sz="1800" dirty="0"/>
              <a:t>Are we prepared to support degrowth approach to our shareholders/stakeholders? </a:t>
            </a:r>
          </a:p>
          <a:p>
            <a:pPr marL="57150" indent="-342900">
              <a:lnSpc>
                <a:spcPct val="120000"/>
              </a:lnSpc>
              <a:spcAft>
                <a:spcPts val="0"/>
              </a:spcAft>
              <a:buFont typeface="+mj-lt"/>
              <a:buAutoNum type="arabicPeriod"/>
            </a:pPr>
            <a:r>
              <a:rPr lang="en-US" sz="1800" dirty="0"/>
              <a:t>Is there a role for us in a commons or gift economy?</a:t>
            </a:r>
          </a:p>
          <a:p>
            <a:pPr marL="57150" indent="-342900">
              <a:lnSpc>
                <a:spcPct val="120000"/>
              </a:lnSpc>
              <a:spcAft>
                <a:spcPts val="0"/>
              </a:spcAft>
              <a:buFont typeface="+mj-lt"/>
              <a:buAutoNum type="arabicPeriod"/>
            </a:pPr>
            <a:r>
              <a:rPr lang="en-US" sz="1800" dirty="0"/>
              <a:t>How might we reframe measures of success?</a:t>
            </a:r>
          </a:p>
        </p:txBody>
      </p:sp>
      <p:pic>
        <p:nvPicPr>
          <p:cNvPr id="6" name="Picture 5" descr="A picture containing text, vector graphics&#10;&#10;Description automatically generated">
            <a:extLst>
              <a:ext uri="{FF2B5EF4-FFF2-40B4-BE49-F238E27FC236}">
                <a16:creationId xmlns:a16="http://schemas.microsoft.com/office/drawing/2014/main" id="{F1B14F5E-04D4-A6E9-D893-E7D0C0750656}"/>
              </a:ext>
            </a:extLst>
          </p:cNvPr>
          <p:cNvPicPr>
            <a:picLocks noChangeAspect="1"/>
          </p:cNvPicPr>
          <p:nvPr/>
        </p:nvPicPr>
        <p:blipFill rotWithShape="1">
          <a:blip r:embed="rId2"/>
          <a:srcRect l="15094" t="8698" r="15210" b="13598"/>
          <a:stretch/>
        </p:blipFill>
        <p:spPr>
          <a:xfrm>
            <a:off x="6089368" y="0"/>
            <a:ext cx="3054632" cy="2630774"/>
          </a:xfrm>
          <a:prstGeom prst="rect">
            <a:avLst/>
          </a:prstGeom>
        </p:spPr>
      </p:pic>
    </p:spTree>
    <p:extLst>
      <p:ext uri="{BB962C8B-B14F-4D97-AF65-F5344CB8AC3E}">
        <p14:creationId xmlns:p14="http://schemas.microsoft.com/office/powerpoint/2010/main" val="14814330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95C17D4-96FA-02C7-C5B9-3CCE83B22D6F}"/>
              </a:ext>
            </a:extLst>
          </p:cNvPr>
          <p:cNvSpPr>
            <a:spLocks noGrp="1"/>
          </p:cNvSpPr>
          <p:nvPr>
            <p:ph type="title"/>
          </p:nvPr>
        </p:nvSpPr>
        <p:spPr>
          <a:xfrm>
            <a:off x="480695" y="-131366"/>
            <a:ext cx="8181339" cy="983226"/>
          </a:xfrm>
        </p:spPr>
        <p:txBody>
          <a:bodyPr/>
          <a:lstStyle/>
          <a:p>
            <a:r>
              <a:rPr lang="en-US" dirty="0"/>
              <a:t>Non-Workers Paradise</a:t>
            </a:r>
          </a:p>
        </p:txBody>
      </p:sp>
      <p:sp>
        <p:nvSpPr>
          <p:cNvPr id="13" name="TextBox 12">
            <a:extLst>
              <a:ext uri="{FF2B5EF4-FFF2-40B4-BE49-F238E27FC236}">
                <a16:creationId xmlns:a16="http://schemas.microsoft.com/office/drawing/2014/main" id="{21941CAC-1330-F998-CF20-5FC47CC55779}"/>
              </a:ext>
            </a:extLst>
          </p:cNvPr>
          <p:cNvSpPr txBox="1"/>
          <p:nvPr/>
        </p:nvSpPr>
        <p:spPr>
          <a:xfrm>
            <a:off x="480696" y="664102"/>
            <a:ext cx="5117464" cy="1200329"/>
          </a:xfrm>
          <a:prstGeom prst="rect">
            <a:avLst/>
          </a:prstGeom>
          <a:solidFill>
            <a:srgbClr val="C00000"/>
          </a:solidFill>
        </p:spPr>
        <p:txBody>
          <a:bodyPr wrap="square" rtlCol="0">
            <a:spAutoFit/>
          </a:bodyPr>
          <a:lstStyle/>
          <a:p>
            <a:pPr algn="ctr"/>
            <a:r>
              <a:rPr lang="en-US"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A play on the attributed-to-Marxist idea of a worker’s paradise, but in the After Capitalism world we are not working in paid jobs as a means of sustenance. </a:t>
            </a:r>
            <a:endParaRPr lang="en-US" dirty="0">
              <a:solidFill>
                <a:schemeClr val="bg1"/>
              </a:solidFill>
            </a:endParaRPr>
          </a:p>
        </p:txBody>
      </p:sp>
      <p:sp>
        <p:nvSpPr>
          <p:cNvPr id="15" name="Content Placeholder 10">
            <a:extLst>
              <a:ext uri="{FF2B5EF4-FFF2-40B4-BE49-F238E27FC236}">
                <a16:creationId xmlns:a16="http://schemas.microsoft.com/office/drawing/2014/main" id="{5E6A9895-8BF9-350D-8CDD-0D092FD03947}"/>
              </a:ext>
            </a:extLst>
          </p:cNvPr>
          <p:cNvSpPr>
            <a:spLocks noGrp="1"/>
          </p:cNvSpPr>
          <p:nvPr>
            <p:ph sz="quarter" idx="10"/>
          </p:nvPr>
        </p:nvSpPr>
        <p:spPr>
          <a:xfrm>
            <a:off x="480694" y="1929074"/>
            <a:ext cx="5821251" cy="3102504"/>
          </a:xfrm>
        </p:spPr>
        <p:txBody>
          <a:bodyPr>
            <a:normAutofit/>
          </a:bodyPr>
          <a:lstStyle/>
          <a:p>
            <a:pPr marL="0" marR="0" indent="0">
              <a:lnSpc>
                <a:spcPct val="115000"/>
              </a:lnSpc>
              <a:spcBef>
                <a:spcPts val="0"/>
              </a:spcBef>
              <a:spcAft>
                <a:spcPts val="0"/>
              </a:spcAft>
              <a:buNone/>
            </a:pPr>
            <a:r>
              <a:rPr lang="en-US" sz="1800" dirty="0">
                <a:effectLst/>
                <a:latin typeface="Calibri" panose="020F0502020204030204" pitchFamily="34" charset="0"/>
                <a:ea typeface="Arial" panose="020B0604020202020204" pitchFamily="34" charset="0"/>
              </a:rPr>
              <a:t>Top Issues</a:t>
            </a:r>
          </a:p>
          <a:p>
            <a:pPr marL="57150" marR="0" indent="-342900">
              <a:lnSpc>
                <a:spcPct val="115000"/>
              </a:lnSpc>
              <a:spcBef>
                <a:spcPts val="0"/>
              </a:spcBef>
              <a:spcAft>
                <a:spcPts val="0"/>
              </a:spcAft>
              <a:buFont typeface="+mj-lt"/>
              <a:buAutoNum type="arabicPeriod" startAt="5"/>
            </a:pPr>
            <a:r>
              <a:rPr lang="en-US" sz="1800" dirty="0">
                <a:effectLst/>
                <a:latin typeface="Calibri" panose="020F0502020204030204" pitchFamily="34" charset="0"/>
                <a:ea typeface="Arial" panose="020B0604020202020204" pitchFamily="34" charset="0"/>
              </a:rPr>
              <a:t>How might we reduce inequality in our organization and make our products/services more affordable to all?</a:t>
            </a:r>
          </a:p>
          <a:p>
            <a:pPr marL="57150" marR="0" indent="-342900">
              <a:lnSpc>
                <a:spcPct val="115000"/>
              </a:lnSpc>
              <a:spcBef>
                <a:spcPts val="0"/>
              </a:spcBef>
              <a:spcAft>
                <a:spcPts val="0"/>
              </a:spcAft>
              <a:buFont typeface="+mj-lt"/>
              <a:buAutoNum type="arabicPeriod" startAt="5"/>
            </a:pPr>
            <a:r>
              <a:rPr lang="en-US" sz="1800" dirty="0">
                <a:effectLst/>
                <a:latin typeface="Calibri" panose="020F0502020204030204" pitchFamily="34" charset="0"/>
                <a:ea typeface="Arial" panose="020B0604020202020204" pitchFamily="34" charset="0"/>
              </a:rPr>
              <a:t>How would we attract people to work fo</a:t>
            </a:r>
            <a:r>
              <a:rPr lang="en-US" sz="1800" dirty="0">
                <a:ea typeface="Arial" panose="020B0604020202020204" pitchFamily="34" charset="0"/>
              </a:rPr>
              <a:t>r us if a </a:t>
            </a:r>
            <a:r>
              <a:rPr lang="en-US" sz="1800" dirty="0">
                <a:effectLst/>
                <a:latin typeface="Calibri" panose="020F0502020204030204" pitchFamily="34" charset="0"/>
                <a:ea typeface="Arial" panose="020B0604020202020204" pitchFamily="34" charset="0"/>
              </a:rPr>
              <a:t>UBI is implemented? </a:t>
            </a:r>
            <a:endParaRPr lang="en-US" sz="1800" dirty="0">
              <a:effectLst/>
              <a:latin typeface="Arial" panose="020B0604020202020204" pitchFamily="34" charset="0"/>
              <a:ea typeface="Arial" panose="020B0604020202020204" pitchFamily="34" charset="0"/>
            </a:endParaRPr>
          </a:p>
          <a:p>
            <a:pPr marL="57150" marR="0" indent="-342900">
              <a:lnSpc>
                <a:spcPct val="115000"/>
              </a:lnSpc>
              <a:spcBef>
                <a:spcPts val="0"/>
              </a:spcBef>
              <a:spcAft>
                <a:spcPts val="0"/>
              </a:spcAft>
              <a:buFont typeface="+mj-lt"/>
              <a:buAutoNum type="arabicPeriod" startAt="5"/>
            </a:pPr>
            <a:r>
              <a:rPr lang="en-US" sz="1800" dirty="0">
                <a:effectLst/>
                <a:latin typeface="Calibri" panose="020F0502020204030204" pitchFamily="34" charset="0"/>
                <a:ea typeface="Arial" panose="020B0604020202020204" pitchFamily="34" charset="0"/>
              </a:rPr>
              <a:t>How might we move to a direct democratic approach?</a:t>
            </a:r>
            <a:endParaRPr lang="en-US" dirty="0"/>
          </a:p>
          <a:p>
            <a:endParaRPr lang="en-US" dirty="0"/>
          </a:p>
        </p:txBody>
      </p:sp>
      <p:pic>
        <p:nvPicPr>
          <p:cNvPr id="4" name="Picture 3" descr="A picture containing text, window, vector graphics&#10;&#10;Description automatically generated">
            <a:extLst>
              <a:ext uri="{FF2B5EF4-FFF2-40B4-BE49-F238E27FC236}">
                <a16:creationId xmlns:a16="http://schemas.microsoft.com/office/drawing/2014/main" id="{B0373CE5-1C4B-E322-9C59-BD7A89F21A15}"/>
              </a:ext>
            </a:extLst>
          </p:cNvPr>
          <p:cNvPicPr>
            <a:picLocks noChangeAspect="1"/>
          </p:cNvPicPr>
          <p:nvPr/>
        </p:nvPicPr>
        <p:blipFill rotWithShape="1">
          <a:blip r:embed="rId2"/>
          <a:srcRect l="19371" t="7895" r="15916" b="14386"/>
          <a:stretch/>
        </p:blipFill>
        <p:spPr>
          <a:xfrm>
            <a:off x="6400799" y="35554"/>
            <a:ext cx="2523994" cy="2341633"/>
          </a:xfrm>
          <a:prstGeom prst="rect">
            <a:avLst/>
          </a:prstGeom>
        </p:spPr>
      </p:pic>
    </p:spTree>
    <p:extLst>
      <p:ext uri="{BB962C8B-B14F-4D97-AF65-F5344CB8AC3E}">
        <p14:creationId xmlns:p14="http://schemas.microsoft.com/office/powerpoint/2010/main" val="29071177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972" y="4650828"/>
            <a:ext cx="9050055" cy="1323439"/>
          </a:xfrm>
          <a:prstGeom prst="rect">
            <a:avLst/>
          </a:prstGeom>
          <a:solidFill>
            <a:schemeClr val="accent1"/>
          </a:solidFill>
        </p:spPr>
        <p:txBody>
          <a:bodyPr wrap="square" rtlCol="0">
            <a:spAutoFit/>
          </a:bodyPr>
          <a:lstStyle/>
          <a:p>
            <a:r>
              <a:rPr lang="en-US" sz="2000" dirty="0">
                <a:solidFill>
                  <a:schemeClr val="bg1"/>
                </a:solidFill>
                <a:latin typeface="Calibri" panose="020F0502020204030204" pitchFamily="34" charset="0"/>
              </a:rPr>
              <a:t>The force that drives the image of the future is only in part rational and intellectual; </a:t>
            </a:r>
            <a:r>
              <a:rPr lang="en-US" sz="2000" b="1" i="1" dirty="0">
                <a:solidFill>
                  <a:schemeClr val="bg1"/>
                </a:solidFill>
                <a:latin typeface="Calibri" panose="020F0502020204030204" pitchFamily="34" charset="0"/>
              </a:rPr>
              <a:t>a much larger part is emotional, aesthetic, and spiritual</a:t>
            </a:r>
            <a:r>
              <a:rPr lang="en-US" sz="2000" dirty="0">
                <a:solidFill>
                  <a:schemeClr val="bg1"/>
                </a:solidFill>
                <a:latin typeface="Calibri" panose="020F0502020204030204" pitchFamily="34" charset="0"/>
              </a:rPr>
              <a:t>. The appeal of the image lies in its picture of a radically different world in an Other time. </a:t>
            </a:r>
          </a:p>
          <a:p>
            <a:endParaRPr lang="en-US" sz="2000" dirty="0">
              <a:solidFill>
                <a:schemeClr val="bg1"/>
              </a:solidFill>
              <a:latin typeface="Calibri" panose="020F0502020204030204" pitchFamily="34" charset="0"/>
            </a:endParaRPr>
          </a:p>
        </p:txBody>
      </p:sp>
      <p:sp>
        <p:nvSpPr>
          <p:cNvPr id="5" name="Rectangle 4"/>
          <p:cNvSpPr/>
          <p:nvPr/>
        </p:nvSpPr>
        <p:spPr>
          <a:xfrm>
            <a:off x="4352795" y="1024684"/>
            <a:ext cx="4572000" cy="1015663"/>
          </a:xfrm>
          <a:prstGeom prst="rect">
            <a:avLst/>
          </a:prstGeom>
        </p:spPr>
        <p:txBody>
          <a:bodyPr>
            <a:spAutoFit/>
          </a:bodyPr>
          <a:lstStyle/>
          <a:p>
            <a:r>
              <a:rPr lang="en-US" sz="2000" b="1" i="1" dirty="0">
                <a:latin typeface="Calibri" panose="020F0502020204030204" pitchFamily="34" charset="0"/>
              </a:rPr>
              <a:t>“There has been a massive loss of capacity, or even will, for renewal of images of the future.”</a:t>
            </a:r>
            <a:endParaRPr lang="en-US" sz="2000" dirty="0">
              <a:latin typeface="Calibri" panose="020F0502020204030204" pitchFamily="34" charset="0"/>
            </a:endParaRPr>
          </a:p>
        </p:txBody>
      </p:sp>
      <p:sp>
        <p:nvSpPr>
          <p:cNvPr id="7" name="Rectangle 6"/>
          <p:cNvSpPr/>
          <p:nvPr/>
        </p:nvSpPr>
        <p:spPr>
          <a:xfrm>
            <a:off x="4352795" y="2298578"/>
            <a:ext cx="4572000" cy="1631216"/>
          </a:xfrm>
          <a:prstGeom prst="rect">
            <a:avLst/>
          </a:prstGeom>
        </p:spPr>
        <p:txBody>
          <a:bodyPr>
            <a:spAutoFit/>
          </a:bodyPr>
          <a:lstStyle/>
          <a:p>
            <a:r>
              <a:rPr lang="en-US" sz="2000" dirty="0">
                <a:latin typeface="Calibri" panose="020F0502020204030204" pitchFamily="34" charset="0"/>
              </a:rPr>
              <a:t>The rise and fall of images of the future precedes or accompanies the rise and fall of cultures, e.g., Christianity, the Enlightenment, the Renaissance, the first Industrial Revolution.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6604" y="1024684"/>
            <a:ext cx="2301882" cy="32915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142866"/>
            <a:ext cx="3568262" cy="740867"/>
          </a:xfrm>
        </p:spPr>
        <p:txBody>
          <a:bodyPr/>
          <a:lstStyle/>
          <a:p>
            <a:r>
              <a:rPr lang="en-US" dirty="0"/>
              <a:t>The Image of the Future</a:t>
            </a:r>
          </a:p>
        </p:txBody>
      </p:sp>
    </p:spTree>
    <p:extLst>
      <p:ext uri="{BB962C8B-B14F-4D97-AF65-F5344CB8AC3E}">
        <p14:creationId xmlns:p14="http://schemas.microsoft.com/office/powerpoint/2010/main" val="11750318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292BA2A-A978-04AB-DC04-3EE2B3D43669}"/>
              </a:ext>
            </a:extLst>
          </p:cNvPr>
          <p:cNvSpPr>
            <a:spLocks noGrp="1"/>
          </p:cNvSpPr>
          <p:nvPr>
            <p:ph type="title"/>
          </p:nvPr>
        </p:nvSpPr>
        <p:spPr/>
        <p:txBody>
          <a:bodyPr/>
          <a:lstStyle/>
          <a:p>
            <a:r>
              <a:rPr lang="en-US" dirty="0"/>
              <a:t>Tech-Led Abundance </a:t>
            </a:r>
          </a:p>
        </p:txBody>
      </p:sp>
      <p:sp>
        <p:nvSpPr>
          <p:cNvPr id="13" name="TextBox 12">
            <a:extLst>
              <a:ext uri="{FF2B5EF4-FFF2-40B4-BE49-F238E27FC236}">
                <a16:creationId xmlns:a16="http://schemas.microsoft.com/office/drawing/2014/main" id="{ED640BB8-E106-CF0F-2BF9-86D3B3074AC2}"/>
              </a:ext>
            </a:extLst>
          </p:cNvPr>
          <p:cNvSpPr txBox="1"/>
          <p:nvPr/>
        </p:nvSpPr>
        <p:spPr>
          <a:xfrm>
            <a:off x="559566" y="755904"/>
            <a:ext cx="4859902" cy="1477328"/>
          </a:xfrm>
          <a:prstGeom prst="rect">
            <a:avLst/>
          </a:prstGeom>
          <a:solidFill>
            <a:srgbClr val="C00000"/>
          </a:solidFill>
        </p:spPr>
        <p:txBody>
          <a:bodyPr wrap="square" rtlCol="0">
            <a:spAutoFit/>
          </a:bodyPr>
          <a:lstStyle/>
          <a:p>
            <a:r>
              <a:rPr lang="en-US"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Technological progress drives and leads to an abundance of wealth that fixes core distribution problem of capitalism. Goods and services, once reserved for the wealthy few, now available to ALL who need them</a:t>
            </a:r>
            <a:endParaRPr lang="en-US" dirty="0"/>
          </a:p>
        </p:txBody>
      </p:sp>
      <p:sp>
        <p:nvSpPr>
          <p:cNvPr id="12" name="Content Placeholder 2">
            <a:extLst>
              <a:ext uri="{FF2B5EF4-FFF2-40B4-BE49-F238E27FC236}">
                <a16:creationId xmlns:a16="http://schemas.microsoft.com/office/drawing/2014/main" id="{3B429743-F70D-FBE7-F318-3D8F5535548E}"/>
              </a:ext>
            </a:extLst>
          </p:cNvPr>
          <p:cNvSpPr>
            <a:spLocks noGrp="1"/>
          </p:cNvSpPr>
          <p:nvPr>
            <p:ph sz="quarter" idx="10"/>
          </p:nvPr>
        </p:nvSpPr>
        <p:spPr>
          <a:xfrm>
            <a:off x="579715" y="2788689"/>
            <a:ext cx="5771657" cy="3871297"/>
          </a:xfrm>
        </p:spPr>
        <p:txBody>
          <a:bodyPr>
            <a:normAutofit/>
          </a:bodyPr>
          <a:lstStyle/>
          <a:p>
            <a:pPr marL="0" marR="0" indent="0">
              <a:lnSpc>
                <a:spcPct val="115000"/>
              </a:lnSpc>
              <a:spcBef>
                <a:spcPts val="0"/>
              </a:spcBef>
              <a:spcAft>
                <a:spcPts val="0"/>
              </a:spcAft>
              <a:buNone/>
            </a:pPr>
            <a:r>
              <a:rPr lang="en-US" sz="1800" dirty="0">
                <a:solidFill>
                  <a:srgbClr val="000000"/>
                </a:solidFill>
                <a:effectLst/>
                <a:latin typeface="Calibri" panose="020F0502020204030204" pitchFamily="34" charset="0"/>
                <a:ea typeface="Arial" panose="020B0604020202020204" pitchFamily="34" charset="0"/>
              </a:rPr>
              <a:t>Top issues</a:t>
            </a:r>
          </a:p>
          <a:p>
            <a:pPr marL="342900" marR="0" indent="-342900">
              <a:lnSpc>
                <a:spcPct val="115000"/>
              </a:lnSpc>
              <a:spcBef>
                <a:spcPts val="0"/>
              </a:spcBef>
              <a:spcAft>
                <a:spcPts val="0"/>
              </a:spcAft>
              <a:buFont typeface="+mj-lt"/>
              <a:buAutoNum type="arabicPeriod" startAt="8"/>
            </a:pPr>
            <a:r>
              <a:rPr lang="en-US" sz="1800" dirty="0">
                <a:solidFill>
                  <a:srgbClr val="000000"/>
                </a:solidFill>
                <a:ea typeface="Arial" panose="020B0604020202020204" pitchFamily="34" charset="0"/>
              </a:rPr>
              <a:t>If or how concerned are we about increasing reliance on technology, i.e., AI and automation? </a:t>
            </a:r>
          </a:p>
          <a:p>
            <a:pPr marL="342900" marR="0" indent="-342900">
              <a:lnSpc>
                <a:spcPct val="115000"/>
              </a:lnSpc>
              <a:spcBef>
                <a:spcPts val="0"/>
              </a:spcBef>
              <a:spcAft>
                <a:spcPts val="0"/>
              </a:spcAft>
              <a:buFont typeface="+mj-lt"/>
              <a:buAutoNum type="arabicPeriod" startAt="8"/>
            </a:pPr>
            <a:r>
              <a:rPr lang="en-US" sz="1800" dirty="0">
                <a:solidFill>
                  <a:srgbClr val="000000"/>
                </a:solidFill>
                <a:effectLst/>
                <a:latin typeface="Calibri" panose="020F0502020204030204" pitchFamily="34" charset="0"/>
                <a:ea typeface="Arial" panose="020B0604020202020204" pitchFamily="34" charset="0"/>
              </a:rPr>
              <a:t>How might we incentive innovation without a capitalist reward structure, e.g., IP protection? </a:t>
            </a:r>
          </a:p>
        </p:txBody>
      </p:sp>
      <p:pic>
        <p:nvPicPr>
          <p:cNvPr id="3" name="Picture 2" descr="A picture containing text&#10;&#10;Description automatically generated">
            <a:extLst>
              <a:ext uri="{FF2B5EF4-FFF2-40B4-BE49-F238E27FC236}">
                <a16:creationId xmlns:a16="http://schemas.microsoft.com/office/drawing/2014/main" id="{90404E85-3996-0CF5-BC30-1B1C53325234}"/>
              </a:ext>
            </a:extLst>
          </p:cNvPr>
          <p:cNvPicPr>
            <a:picLocks noChangeAspect="1"/>
          </p:cNvPicPr>
          <p:nvPr/>
        </p:nvPicPr>
        <p:blipFill rotWithShape="1">
          <a:blip r:embed="rId2"/>
          <a:srcRect l="20922" t="12527" r="19830" b="6925"/>
          <a:stretch/>
        </p:blipFill>
        <p:spPr>
          <a:xfrm>
            <a:off x="6641911" y="0"/>
            <a:ext cx="2428240" cy="2550937"/>
          </a:xfrm>
          <a:prstGeom prst="rect">
            <a:avLst/>
          </a:prstGeom>
        </p:spPr>
      </p:pic>
    </p:spTree>
    <p:extLst>
      <p:ext uri="{BB962C8B-B14F-4D97-AF65-F5344CB8AC3E}">
        <p14:creationId xmlns:p14="http://schemas.microsoft.com/office/powerpoint/2010/main" val="563864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76D4D-F24C-4FEE-A2D6-7FB6BA7A2A82}"/>
              </a:ext>
            </a:extLst>
          </p:cNvPr>
          <p:cNvSpPr>
            <a:spLocks noGrp="1"/>
          </p:cNvSpPr>
          <p:nvPr>
            <p:ph type="title"/>
          </p:nvPr>
        </p:nvSpPr>
        <p:spPr/>
        <p:txBody>
          <a:bodyPr/>
          <a:lstStyle/>
          <a:p>
            <a:r>
              <a:rPr lang="en-US" dirty="0"/>
              <a:t>Where to Focus</a:t>
            </a:r>
          </a:p>
        </p:txBody>
      </p:sp>
    </p:spTree>
    <p:extLst>
      <p:ext uri="{BB962C8B-B14F-4D97-AF65-F5344CB8AC3E}">
        <p14:creationId xmlns:p14="http://schemas.microsoft.com/office/powerpoint/2010/main" val="26097095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4"/>
          <p:cNvSpPr txBox="1">
            <a:spLocks noChangeArrowheads="1"/>
          </p:cNvSpPr>
          <p:nvPr/>
        </p:nvSpPr>
        <p:spPr bwMode="auto">
          <a:xfrm>
            <a:off x="457200" y="236229"/>
            <a:ext cx="7848600" cy="356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9" tIns="45714" rIns="91429" bIns="45714">
            <a:spAutoFit/>
          </a:bodyPr>
          <a:lstStyle>
            <a:lvl1pPr>
              <a:defRPr sz="2400">
                <a:solidFill>
                  <a:schemeClr val="tx1"/>
                </a:solidFill>
                <a:latin typeface="Comic Sans MS" charset="0"/>
                <a:ea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377">
              <a:lnSpc>
                <a:spcPct val="85000"/>
              </a:lnSpc>
              <a:spcBef>
                <a:spcPct val="0"/>
              </a:spcBef>
              <a:defRPr/>
            </a:pPr>
            <a:r>
              <a:rPr lang="en-US" sz="2000" kern="0" spc="60" dirty="0">
                <a:solidFill>
                  <a:srgbClr val="C00000"/>
                </a:solidFill>
                <a:latin typeface="Calibri" panose="020F0502020204030204" pitchFamily="34" charset="0"/>
                <a:ea typeface="+mj-ea"/>
                <a:cs typeface="Calibri" panose="020F0502020204030204" pitchFamily="34" charset="0"/>
              </a:rPr>
              <a:t>Places to Intervene in a System</a:t>
            </a:r>
          </a:p>
        </p:txBody>
      </p:sp>
      <p:pic>
        <p:nvPicPr>
          <p:cNvPr id="15" name="Content Placeholder 14" descr="Graphical user interface&#10;&#10;Description automatically generated">
            <a:extLst>
              <a:ext uri="{FF2B5EF4-FFF2-40B4-BE49-F238E27FC236}">
                <a16:creationId xmlns:a16="http://schemas.microsoft.com/office/drawing/2014/main" id="{9BBA87AC-BD0F-289B-7F98-FB9C40195DB6}"/>
              </a:ext>
            </a:extLst>
          </p:cNvPr>
          <p:cNvPicPr>
            <a:picLocks noGrp="1" noChangeAspect="1"/>
          </p:cNvPicPr>
          <p:nvPr>
            <p:ph idx="1"/>
          </p:nvPr>
        </p:nvPicPr>
        <p:blipFill>
          <a:blip r:embed="rId3"/>
          <a:stretch>
            <a:fillRect/>
          </a:stretch>
        </p:blipFill>
        <p:spPr>
          <a:xfrm>
            <a:off x="551793" y="557048"/>
            <a:ext cx="7411933" cy="5860174"/>
          </a:xfrm>
        </p:spPr>
      </p:pic>
    </p:spTree>
    <p:extLst>
      <p:ext uri="{BB962C8B-B14F-4D97-AF65-F5344CB8AC3E}">
        <p14:creationId xmlns:p14="http://schemas.microsoft.com/office/powerpoint/2010/main" val="17601773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Title 1"/>
          <p:cNvSpPr>
            <a:spLocks noGrp="1"/>
          </p:cNvSpPr>
          <p:nvPr>
            <p:ph type="title"/>
          </p:nvPr>
        </p:nvSpPr>
        <p:spPr>
          <a:xfrm>
            <a:off x="602001" y="267572"/>
            <a:ext cx="6685360" cy="685800"/>
          </a:xfrm>
        </p:spPr>
        <p:txBody>
          <a:bodyPr/>
          <a:lstStyle/>
          <a:p>
            <a:pPr eaLnBrk="1" hangingPunct="1"/>
            <a:r>
              <a:rPr lang="en-US" dirty="0"/>
              <a:t>Contact Info</a:t>
            </a:r>
          </a:p>
        </p:txBody>
      </p:sp>
      <p:sp>
        <p:nvSpPr>
          <p:cNvPr id="8" name="Rectangle 3"/>
          <p:cNvSpPr txBox="1">
            <a:spLocks noChangeArrowheads="1"/>
          </p:cNvSpPr>
          <p:nvPr/>
        </p:nvSpPr>
        <p:spPr bwMode="auto">
          <a:xfrm>
            <a:off x="987441" y="2589992"/>
            <a:ext cx="2482187" cy="1678016"/>
          </a:xfrm>
          <a:prstGeom prst="rect">
            <a:avLst/>
          </a:prstGeom>
          <a:noFill/>
          <a:ln>
            <a:miter lim="800000"/>
            <a:headEnd/>
            <a:tailEnd/>
          </a:ln>
        </p:spPr>
        <p:txBody>
          <a:bodyPr vert="horz" wrap="square" lIns="68580" tIns="34290" rIns="68580" bIns="34290" numCol="1" rtlCol="0" anchor="t" anchorCtr="0" compatLnSpc="1">
            <a:prstTxWarp prst="textNoShape">
              <a:avLst/>
            </a:prstTxWarp>
            <a:noAutofit/>
          </a:bodyPr>
          <a:lstStyle>
            <a:lvl1pPr marL="342891" indent="-342891" algn="l" defTabSz="914377" rtl="0" eaLnBrk="1" latinLnBrk="0" hangingPunct="1">
              <a:spcBef>
                <a:spcPct val="20000"/>
              </a:spcBef>
              <a:buFont typeface="Arial" pitchFamily="34" charset="0"/>
              <a:buChar char="•"/>
              <a:defRPr sz="3200" kern="1200">
                <a:solidFill>
                  <a:schemeClr val="tx1"/>
                </a:solidFill>
                <a:latin typeface="Calibri" charset="0"/>
                <a:ea typeface="Calibri" charset="0"/>
                <a:cs typeface="Calibri" charset="0"/>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Calibri" charset="0"/>
                <a:ea typeface="Calibri" charset="0"/>
                <a:cs typeface="Calibri" charset="0"/>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Calibri" charset="0"/>
                <a:ea typeface="Calibri" charset="0"/>
                <a:cs typeface="Calibri" charset="0"/>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Calibri" charset="0"/>
                <a:ea typeface="Calibri" charset="0"/>
                <a:cs typeface="Calibri" charset="0"/>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Calibri" charset="0"/>
                <a:ea typeface="Calibri" charset="0"/>
                <a:cs typeface="Calibri" charset="0"/>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07153" indent="-107153">
              <a:buNone/>
            </a:pPr>
            <a:r>
              <a:rPr lang="en-US" sz="1500" dirty="0">
                <a:cs typeface="Arial" pitchFamily="34" charset="0"/>
              </a:rPr>
              <a:t>Principal, </a:t>
            </a:r>
            <a:r>
              <a:rPr lang="en-US" sz="1500" b="1" i="1" dirty="0" err="1">
                <a:cs typeface="Arial" pitchFamily="34" charset="0"/>
              </a:rPr>
              <a:t>Hinesight</a:t>
            </a:r>
            <a:r>
              <a:rPr lang="en-US" sz="1500" dirty="0">
                <a:cs typeface="Arial" pitchFamily="34" charset="0"/>
              </a:rPr>
              <a:t> &amp;</a:t>
            </a:r>
          </a:p>
          <a:p>
            <a:pPr marL="107153" indent="-107153">
              <a:buNone/>
            </a:pPr>
            <a:r>
              <a:rPr lang="en-US" sz="1500" dirty="0">
                <a:cs typeface="Arial" pitchFamily="34" charset="0"/>
              </a:rPr>
              <a:t>Program Coordinator</a:t>
            </a:r>
          </a:p>
          <a:p>
            <a:pPr marL="107153" indent="-107153">
              <a:buNone/>
            </a:pPr>
            <a:r>
              <a:rPr lang="en-US" sz="1500" dirty="0">
                <a:cs typeface="Arial" pitchFamily="34" charset="0"/>
              </a:rPr>
              <a:t>University of Houston </a:t>
            </a:r>
          </a:p>
          <a:p>
            <a:pPr marL="107153" indent="-107153">
              <a:buNone/>
            </a:pPr>
            <a:r>
              <a:rPr lang="en-US" sz="1500" b="1" i="1" dirty="0">
                <a:cs typeface="Arial" pitchFamily="34" charset="0"/>
              </a:rPr>
              <a:t>Foresight Program</a:t>
            </a:r>
          </a:p>
          <a:p>
            <a:pPr marL="107153" indent="-107153">
              <a:buNone/>
            </a:pPr>
            <a:r>
              <a:rPr lang="en-US" sz="1500" dirty="0">
                <a:cs typeface="Arial" pitchFamily="34" charset="0"/>
              </a:rPr>
              <a:t>ahines@uh.edu</a:t>
            </a:r>
          </a:p>
          <a:p>
            <a:pPr marL="107153" indent="-107153">
              <a:buNone/>
            </a:pPr>
            <a:r>
              <a:rPr lang="en-US" sz="1500" dirty="0">
                <a:cs typeface="Arial" pitchFamily="34" charset="0"/>
              </a:rPr>
              <a:t>832 367 5575</a:t>
            </a:r>
          </a:p>
          <a:p>
            <a:pPr marL="107153" indent="-107153">
              <a:buNone/>
            </a:pPr>
            <a:r>
              <a:rPr lang="en-US" sz="1500" dirty="0">
                <a:cs typeface="Arial" charset="0"/>
              </a:rPr>
              <a:t>www.andyhinesight.com </a:t>
            </a:r>
          </a:p>
        </p:txBody>
      </p:sp>
      <p:sp useBgFill="1">
        <p:nvSpPr>
          <p:cNvPr id="9" name="Rectangle 4"/>
          <p:cNvSpPr>
            <a:spLocks noChangeArrowheads="1"/>
          </p:cNvSpPr>
          <p:nvPr/>
        </p:nvSpPr>
        <p:spPr bwMode="auto">
          <a:xfrm>
            <a:off x="939670" y="1863691"/>
            <a:ext cx="2577731" cy="477993"/>
          </a:xfrm>
          <a:prstGeom prst="rect">
            <a:avLst/>
          </a:prstGeom>
          <a:ln w="12700">
            <a:solidFill>
              <a:schemeClr val="tx2"/>
            </a:solidFill>
            <a:miter lim="800000"/>
            <a:headEnd/>
            <a:tailEnd/>
          </a:ln>
          <a:effectLst>
            <a:outerShdw dist="107763" dir="2700000" algn="ctr" rotWithShape="0">
              <a:srgbClr val="000000"/>
            </a:outerShdw>
          </a:effectLst>
        </p:spPr>
        <p:txBody>
          <a:bodyPr wrap="square" lIns="63081" tIns="30945" rIns="63081" bIns="30945">
            <a:spAutoFit/>
          </a:bodyPr>
          <a:lstStyle/>
          <a:p>
            <a:pPr defTabSz="623873">
              <a:defRPr/>
            </a:pPr>
            <a:r>
              <a:rPr lang="en-US" sz="2700" b="1" dirty="0">
                <a:solidFill>
                  <a:prstClr val="black"/>
                </a:solidFill>
                <a:latin typeface="Calibri"/>
                <a:cs typeface="Arial" pitchFamily="34" charset="0"/>
              </a:rPr>
              <a:t>Dr. Andy Hines</a:t>
            </a:r>
          </a:p>
        </p:txBody>
      </p:sp>
      <p:pic>
        <p:nvPicPr>
          <p:cNvPr id="5" name="Picture 4" descr="A person wearing glasses&#10;&#10;Description automatically generated with low confidence">
            <a:extLst>
              <a:ext uri="{FF2B5EF4-FFF2-40B4-BE49-F238E27FC236}">
                <a16:creationId xmlns:a16="http://schemas.microsoft.com/office/drawing/2014/main" id="{E3DE63D5-D1F0-01D3-11B9-45CE90FD4468}"/>
              </a:ext>
            </a:extLst>
          </p:cNvPr>
          <p:cNvPicPr>
            <a:picLocks noChangeAspect="1"/>
          </p:cNvPicPr>
          <p:nvPr/>
        </p:nvPicPr>
        <p:blipFill>
          <a:blip r:embed="rId3"/>
          <a:stretch>
            <a:fillRect/>
          </a:stretch>
        </p:blipFill>
        <p:spPr>
          <a:xfrm>
            <a:off x="4954575" y="2030819"/>
            <a:ext cx="3384534" cy="2457465"/>
          </a:xfrm>
          <a:prstGeom prst="rect">
            <a:avLst/>
          </a:prstGeom>
        </p:spPr>
      </p:pic>
    </p:spTree>
    <p:extLst>
      <p:ext uri="{BB962C8B-B14F-4D97-AF65-F5344CB8AC3E}">
        <p14:creationId xmlns:p14="http://schemas.microsoft.com/office/powerpoint/2010/main" val="1473244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FDE29-E8AB-6028-80CA-F3B5DE02436B}"/>
              </a:ext>
            </a:extLst>
          </p:cNvPr>
          <p:cNvSpPr>
            <a:spLocks noGrp="1"/>
          </p:cNvSpPr>
          <p:nvPr>
            <p:ph type="title"/>
          </p:nvPr>
        </p:nvSpPr>
        <p:spPr/>
        <p:txBody>
          <a:bodyPr/>
          <a:lstStyle/>
          <a:p>
            <a:r>
              <a:rPr lang="en-US" sz="1800" dirty="0">
                <a:effectLst/>
                <a:latin typeface="Calibri" panose="020F0502020204030204" pitchFamily="34" charset="0"/>
                <a:ea typeface="Times New Roman" panose="02020603050405020304" pitchFamily="18" charset="0"/>
                <a:cs typeface="Times New Roman" panose="02020603050405020304" pitchFamily="18" charset="0"/>
              </a:rPr>
              <a:t>IMAGINING </a:t>
            </a:r>
            <a:r>
              <a:rPr lang="en-US" sz="1800" i="1" dirty="0">
                <a:effectLst/>
                <a:latin typeface="Calibri" panose="020F0502020204030204" pitchFamily="34" charset="0"/>
                <a:ea typeface="Times New Roman" panose="02020603050405020304" pitchFamily="18" charset="0"/>
                <a:cs typeface="Times New Roman" panose="02020603050405020304" pitchFamily="18" charset="0"/>
              </a:rPr>
              <a:t>AFTER CAPITALISM: </a:t>
            </a:r>
            <a:r>
              <a:rPr lang="en-US" sz="1800" dirty="0">
                <a:ea typeface="Times New Roman" panose="02020603050405020304" pitchFamily="18" charset="0"/>
                <a:cs typeface="Times New Roman" panose="02020603050405020304" pitchFamily="18" charset="0"/>
              </a:rPr>
              <a:t>TEN MINDSET SHIFTS</a:t>
            </a:r>
            <a:endParaRPr lang="en-US" i="1" dirty="0"/>
          </a:p>
        </p:txBody>
      </p:sp>
      <p:graphicFrame>
        <p:nvGraphicFramePr>
          <p:cNvPr id="15" name="Table 15">
            <a:extLst>
              <a:ext uri="{FF2B5EF4-FFF2-40B4-BE49-F238E27FC236}">
                <a16:creationId xmlns:a16="http://schemas.microsoft.com/office/drawing/2014/main" id="{EB5C6200-9880-4362-9C53-851970D96EC9}"/>
              </a:ext>
            </a:extLst>
          </p:cNvPr>
          <p:cNvGraphicFramePr>
            <a:graphicFrameLocks noGrp="1"/>
          </p:cNvGraphicFramePr>
          <p:nvPr/>
        </p:nvGraphicFramePr>
        <p:xfrm>
          <a:off x="536028" y="740454"/>
          <a:ext cx="7777655" cy="5377092"/>
        </p:xfrm>
        <a:graphic>
          <a:graphicData uri="http://schemas.openxmlformats.org/drawingml/2006/table">
            <a:tbl>
              <a:tblPr firstRow="1" bandRow="1">
                <a:tableStyleId>{5C22544A-7EE6-4342-B048-85BDC9FD1C3A}</a:tableStyleId>
              </a:tblPr>
              <a:tblGrid>
                <a:gridCol w="3808927">
                  <a:extLst>
                    <a:ext uri="{9D8B030D-6E8A-4147-A177-3AD203B41FA5}">
                      <a16:colId xmlns:a16="http://schemas.microsoft.com/office/drawing/2014/main" val="3715262234"/>
                    </a:ext>
                  </a:extLst>
                </a:gridCol>
                <a:gridCol w="3968728">
                  <a:extLst>
                    <a:ext uri="{9D8B030D-6E8A-4147-A177-3AD203B41FA5}">
                      <a16:colId xmlns:a16="http://schemas.microsoft.com/office/drawing/2014/main" val="2851745228"/>
                    </a:ext>
                  </a:extLst>
                </a:gridCol>
              </a:tblGrid>
              <a:tr h="370840">
                <a:tc>
                  <a:txBody>
                    <a:bodyPr/>
                    <a:lstStyle/>
                    <a:p>
                      <a:r>
                        <a:rPr lang="en-US" dirty="0"/>
                        <a:t>FROM</a:t>
                      </a:r>
                    </a:p>
                  </a:txBody>
                  <a:tcPr/>
                </a:tc>
                <a:tc>
                  <a:txBody>
                    <a:bodyPr/>
                    <a:lstStyle/>
                    <a:p>
                      <a:r>
                        <a:rPr lang="en-US" dirty="0"/>
                        <a:t>TO</a:t>
                      </a:r>
                    </a:p>
                  </a:txBody>
                  <a:tcPr/>
                </a:tc>
                <a:extLst>
                  <a:ext uri="{0D108BD9-81ED-4DB2-BD59-A6C34878D82A}">
                    <a16:rowId xmlns:a16="http://schemas.microsoft.com/office/drawing/2014/main" val="550435402"/>
                  </a:ext>
                </a:extLst>
              </a:tr>
              <a:tr h="0">
                <a:tc>
                  <a:txBody>
                    <a:bodyPr/>
                    <a:lstStyle/>
                    <a:p>
                      <a:pPr marL="57150" marR="0" indent="-342900">
                        <a:spcBef>
                          <a:spcPts val="0"/>
                        </a:spcBef>
                        <a:spcAft>
                          <a:spcPts val="0"/>
                        </a:spcAft>
                        <a:buFont typeface="+mj-lt"/>
                        <a:buAutoNum type="arabicPeriod"/>
                      </a:pP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ONE-RIGHT-WAY (traditional, modern, and postmodern) VALUES</a:t>
                      </a:r>
                    </a:p>
                    <a:p>
                      <a:pPr marL="0" marR="0" indent="0">
                        <a:spcBef>
                          <a:spcPts val="0"/>
                        </a:spcBef>
                        <a:spcAft>
                          <a:spcPts val="0"/>
                        </a:spcAft>
                        <a:buFont typeface="+mj-lt"/>
                        <a:buNone/>
                      </a:pP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Or FIRST TIER VALUES </a:t>
                      </a:r>
                      <a:endParaRPr lang="en-US" dirty="0"/>
                    </a:p>
                  </a:txBody>
                  <a:tcPr/>
                </a:tc>
                <a:tc>
                  <a:txBody>
                    <a:bodyPr/>
                    <a:lstStyle/>
                    <a:p>
                      <a:pPr marL="0" marR="0" indent="0">
                        <a:spcBef>
                          <a:spcPts val="0"/>
                        </a:spcBef>
                        <a:spcAft>
                          <a:spcPts val="0"/>
                        </a:spcAft>
                        <a:buFont typeface="+mj-lt"/>
                        <a:buNone/>
                      </a:pP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 MULTIPLE WAYS (integral) </a:t>
                      </a:r>
                    </a:p>
                    <a:p>
                      <a:pPr marL="0" marR="0" indent="0">
                        <a:spcBef>
                          <a:spcPts val="0"/>
                        </a:spcBef>
                        <a:spcAft>
                          <a:spcPts val="0"/>
                        </a:spcAft>
                        <a:buFont typeface="+mj-lt"/>
                        <a:buNone/>
                      </a:pPr>
                      <a:endParaRPr lang="en-US" sz="1800" b="1"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indent="0">
                        <a:spcBef>
                          <a:spcPts val="0"/>
                        </a:spcBef>
                        <a:spcAft>
                          <a:spcPts val="0"/>
                        </a:spcAft>
                        <a:buFont typeface="+mj-lt"/>
                        <a:buNone/>
                      </a:pP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SECOND TIER VALUES</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dirty="0"/>
                    </a:p>
                  </a:txBody>
                  <a:tcPr/>
                </a:tc>
                <a:extLst>
                  <a:ext uri="{0D108BD9-81ED-4DB2-BD59-A6C34878D82A}">
                    <a16:rowId xmlns:a16="http://schemas.microsoft.com/office/drawing/2014/main" val="1290277950"/>
                  </a:ext>
                </a:extLst>
              </a:tr>
              <a:tr h="485578">
                <a:tc>
                  <a:txBody>
                    <a:bodyPr/>
                    <a:lstStyle/>
                    <a:p>
                      <a:pPr marL="0" marR="0" indent="0">
                        <a:spcBef>
                          <a:spcPts val="0"/>
                        </a:spcBef>
                        <a:spcAft>
                          <a:spcPts val="0"/>
                        </a:spcAft>
                        <a:buFont typeface="+mj-lt"/>
                        <a:buNone/>
                      </a:pP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2. ECONOMY</a:t>
                      </a:r>
                      <a:endParaRPr lang="en-US" dirty="0"/>
                    </a:p>
                  </a:txBody>
                  <a:tcPr/>
                </a:tc>
                <a:tc>
                  <a:txBody>
                    <a:bodyPr/>
                    <a:lstStyle/>
                    <a:p>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SOCIETY</a:t>
                      </a:r>
                      <a:endParaRPr lang="en-US" dirty="0"/>
                    </a:p>
                  </a:txBody>
                  <a:tcPr/>
                </a:tc>
                <a:extLst>
                  <a:ext uri="{0D108BD9-81ED-4DB2-BD59-A6C34878D82A}">
                    <a16:rowId xmlns:a16="http://schemas.microsoft.com/office/drawing/2014/main" val="3922656416"/>
                  </a:ext>
                </a:extLst>
              </a:tr>
              <a:tr h="37609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3. SCARCITY </a:t>
                      </a:r>
                      <a:endParaRPr lang="en-US"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ABUNDANCE</a:t>
                      </a:r>
                    </a:p>
                  </a:txBody>
                  <a:tcPr/>
                </a:tc>
                <a:extLst>
                  <a:ext uri="{0D108BD9-81ED-4DB2-BD59-A6C34878D82A}">
                    <a16:rowId xmlns:a16="http://schemas.microsoft.com/office/drawing/2014/main" val="3889700669"/>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4. MASTERS (of nature) </a:t>
                      </a:r>
                    </a:p>
                  </a:txBody>
                  <a:tcPr/>
                </a:tc>
                <a:tc>
                  <a:txBody>
                    <a:bodyPr/>
                    <a:lstStyle/>
                    <a:p>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PARTNERS (with nature)</a:t>
                      </a:r>
                      <a:endParaRPr lang="en-US" dirty="0"/>
                    </a:p>
                  </a:txBody>
                  <a:tcPr/>
                </a:tc>
                <a:extLst>
                  <a:ext uri="{0D108BD9-81ED-4DB2-BD59-A6C34878D82A}">
                    <a16:rowId xmlns:a16="http://schemas.microsoft.com/office/drawing/2014/main" val="1008836182"/>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5. GROWTH</a:t>
                      </a:r>
                    </a:p>
                  </a:txBody>
                  <a:tcPr/>
                </a:tc>
                <a:tc>
                  <a:txBody>
                    <a:bodyPr/>
                    <a:lstStyle/>
                    <a:p>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DEGROWTH</a:t>
                      </a:r>
                      <a:endParaRPr lang="en-US" dirty="0"/>
                    </a:p>
                  </a:txBody>
                  <a:tcPr/>
                </a:tc>
                <a:extLst>
                  <a:ext uri="{0D108BD9-81ED-4DB2-BD59-A6C34878D82A}">
                    <a16:rowId xmlns:a16="http://schemas.microsoft.com/office/drawing/2014/main" val="1359764999"/>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6. USED FUTURES (socialism and communism)</a:t>
                      </a:r>
                      <a:endParaRPr lang="en-US"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NEW FUTURES (Circular Commons, Non-Workers Paradise, and </a:t>
                      </a:r>
                      <a:r>
                        <a:rPr lang="en-US" sz="1800" b="1">
                          <a:effectLst/>
                          <a:latin typeface="Calibri" panose="020F0502020204030204" pitchFamily="34" charset="0"/>
                          <a:ea typeface="Times New Roman" panose="02020603050405020304" pitchFamily="18" charset="0"/>
                          <a:cs typeface="Times New Roman" panose="02020603050405020304" pitchFamily="18" charset="0"/>
                        </a:rPr>
                        <a:t>Tech-Led Abundance)</a:t>
                      </a:r>
                      <a:endParaRPr lang="en-US" sz="1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535490968"/>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7. FULL EMPLOYMENT</a:t>
                      </a:r>
                    </a:p>
                  </a:txBody>
                  <a:tcPr/>
                </a:tc>
                <a:tc>
                  <a:txBody>
                    <a:bodyPr/>
                    <a:lstStyle/>
                    <a:p>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FULL UNEMPLOYMENT </a:t>
                      </a:r>
                      <a:endParaRPr lang="en-US" dirty="0"/>
                    </a:p>
                  </a:txBody>
                  <a:tcPr/>
                </a:tc>
                <a:extLst>
                  <a:ext uri="{0D108BD9-81ED-4DB2-BD59-A6C34878D82A}">
                    <a16:rowId xmlns:a16="http://schemas.microsoft.com/office/drawing/2014/main" val="3517336441"/>
                  </a:ext>
                </a:extLst>
              </a:tr>
              <a:tr h="370840">
                <a:tc>
                  <a:txBody>
                    <a:bodyPr/>
                    <a:lstStyle/>
                    <a:p>
                      <a:pPr marL="0" marR="0" indent="0">
                        <a:spcBef>
                          <a:spcPts val="0"/>
                        </a:spcBef>
                        <a:spcAft>
                          <a:spcPts val="0"/>
                        </a:spcAft>
                        <a:buFont typeface="+mj-lt"/>
                        <a:buNone/>
                      </a:pP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8. PRIVATE PROPERTY</a:t>
                      </a:r>
                      <a:endParaRPr lang="en-US"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COMMONS </a:t>
                      </a:r>
                    </a:p>
                  </a:txBody>
                  <a:tcPr/>
                </a:tc>
                <a:extLst>
                  <a:ext uri="{0D108BD9-81ED-4DB2-BD59-A6C34878D82A}">
                    <a16:rowId xmlns:a16="http://schemas.microsoft.com/office/drawing/2014/main" val="3626075"/>
                  </a:ext>
                </a:extLst>
              </a:tr>
              <a:tr h="461579">
                <a:tc>
                  <a:txBody>
                    <a:bodyPr/>
                    <a:lstStyle/>
                    <a:p>
                      <a:pPr marL="0" marR="0" indent="0">
                        <a:spcBef>
                          <a:spcPts val="0"/>
                        </a:spcBef>
                        <a:spcAft>
                          <a:spcPts val="0"/>
                        </a:spcAft>
                        <a:buFont typeface="+mj-lt"/>
                        <a:buNone/>
                      </a:pP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9. GLOBAL AND LOCAL</a:t>
                      </a:r>
                    </a:p>
                  </a:txBody>
                  <a:tcPr/>
                </a:tc>
                <a:tc>
                  <a:txBody>
                    <a:bodyPr/>
                    <a:lstStyle/>
                    <a:p>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LOCAL AND GLOBAL</a:t>
                      </a:r>
                      <a:endParaRPr lang="en-US" dirty="0"/>
                    </a:p>
                  </a:txBody>
                  <a:tcPr/>
                </a:tc>
                <a:extLst>
                  <a:ext uri="{0D108BD9-81ED-4DB2-BD59-A6C34878D82A}">
                    <a16:rowId xmlns:a16="http://schemas.microsoft.com/office/drawing/2014/main" val="4107439519"/>
                  </a:ext>
                </a:extLst>
              </a:tr>
              <a:tr h="370840">
                <a:tc>
                  <a:txBody>
                    <a:bodyPr/>
                    <a:lstStyle/>
                    <a:p>
                      <a:pPr marL="0" marR="0" indent="0">
                        <a:spcBef>
                          <a:spcPts val="0"/>
                        </a:spcBef>
                        <a:spcAft>
                          <a:spcPts val="0"/>
                        </a:spcAft>
                        <a:buFont typeface="+mj-lt"/>
                        <a:buNone/>
                      </a:pP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10. ACCUMULATION</a:t>
                      </a:r>
                    </a:p>
                  </a:txBody>
                  <a:tcPr/>
                </a:tc>
                <a:tc>
                  <a:txBody>
                    <a:bodyPr/>
                    <a:lstStyle/>
                    <a:p>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DISTRIBUTION </a:t>
                      </a:r>
                      <a:endParaRPr lang="en-US" dirty="0"/>
                    </a:p>
                  </a:txBody>
                  <a:tcPr/>
                </a:tc>
                <a:extLst>
                  <a:ext uri="{0D108BD9-81ED-4DB2-BD59-A6C34878D82A}">
                    <a16:rowId xmlns:a16="http://schemas.microsoft.com/office/drawing/2014/main" val="1101009749"/>
                  </a:ext>
                </a:extLst>
              </a:tr>
            </a:tbl>
          </a:graphicData>
        </a:graphic>
      </p:graphicFrame>
      <p:sp>
        <p:nvSpPr>
          <p:cNvPr id="18" name="Right Brace 17">
            <a:extLst>
              <a:ext uri="{FF2B5EF4-FFF2-40B4-BE49-F238E27FC236}">
                <a16:creationId xmlns:a16="http://schemas.microsoft.com/office/drawing/2014/main" id="{64B94071-69D5-73DB-2293-589683CFC921}"/>
              </a:ext>
            </a:extLst>
          </p:cNvPr>
          <p:cNvSpPr/>
          <p:nvPr/>
        </p:nvSpPr>
        <p:spPr>
          <a:xfrm>
            <a:off x="3810001" y="1207363"/>
            <a:ext cx="398016" cy="4719304"/>
          </a:xfrm>
          <a:prstGeom prst="rightBrace">
            <a:avLst/>
          </a:prstGeom>
          <a:ln w="3810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5007480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34F2D-415D-C6D4-2C5F-EA27DEB7F196}"/>
              </a:ext>
            </a:extLst>
          </p:cNvPr>
          <p:cNvSpPr>
            <a:spLocks noGrp="1"/>
          </p:cNvSpPr>
          <p:nvPr>
            <p:ph type="title"/>
          </p:nvPr>
        </p:nvSpPr>
        <p:spPr/>
        <p:txBody>
          <a:bodyPr/>
          <a:lstStyle/>
          <a:p>
            <a:r>
              <a:rPr lang="en-US" dirty="0"/>
              <a:t>Research Phase:</a:t>
            </a:r>
            <a:br>
              <a:rPr lang="en-US" dirty="0"/>
            </a:br>
            <a:r>
              <a:rPr lang="en-US" dirty="0"/>
              <a:t>Reason to Believe in </a:t>
            </a:r>
            <a:r>
              <a:rPr lang="en-US" i="1" dirty="0"/>
              <a:t>After Capitalism</a:t>
            </a:r>
          </a:p>
        </p:txBody>
      </p:sp>
    </p:spTree>
    <p:extLst>
      <p:ext uri="{BB962C8B-B14F-4D97-AF65-F5344CB8AC3E}">
        <p14:creationId xmlns:p14="http://schemas.microsoft.com/office/powerpoint/2010/main" val="7941030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9" name="Title 1"/>
          <p:cNvSpPr>
            <a:spLocks noGrp="1"/>
          </p:cNvSpPr>
          <p:nvPr>
            <p:ph type="title"/>
          </p:nvPr>
        </p:nvSpPr>
        <p:spPr>
          <a:xfrm>
            <a:off x="706575" y="93768"/>
            <a:ext cx="7730851" cy="744432"/>
          </a:xfrm>
        </p:spPr>
        <p:txBody>
          <a:bodyPr/>
          <a:lstStyle/>
          <a:p>
            <a:pPr eaLnBrk="1" hangingPunct="1"/>
            <a:r>
              <a:rPr lang="en-US" dirty="0"/>
              <a:t>Three Horizons</a:t>
            </a:r>
          </a:p>
        </p:txBody>
      </p:sp>
      <p:sp>
        <p:nvSpPr>
          <p:cNvPr id="2" name="Slide Number Placeholder 1"/>
          <p:cNvSpPr>
            <a:spLocks noGrp="1"/>
          </p:cNvSpPr>
          <p:nvPr>
            <p:ph type="sldNum" sz="quarter" idx="4"/>
          </p:nvPr>
        </p:nvSpPr>
        <p:spPr>
          <a:xfrm>
            <a:off x="69342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7858B02B-5E1D-4174-80E6-B04D8B7A3368}" type="slidenum">
              <a:rPr lang="en-US" smtClean="0"/>
              <a:pPr>
                <a:defRPr/>
              </a:pPr>
              <a:t>5</a:t>
            </a:fld>
            <a:endParaRPr lang="en-US"/>
          </a:p>
        </p:txBody>
      </p:sp>
      <p:sp>
        <p:nvSpPr>
          <p:cNvPr id="15" name="TextBox 14"/>
          <p:cNvSpPr txBox="1"/>
          <p:nvPr/>
        </p:nvSpPr>
        <p:spPr>
          <a:xfrm>
            <a:off x="4041058" y="5791200"/>
            <a:ext cx="604653" cy="338554"/>
          </a:xfrm>
          <a:prstGeom prst="rect">
            <a:avLst/>
          </a:prstGeom>
          <a:solidFill>
            <a:schemeClr val="bg1"/>
          </a:solidFill>
        </p:spPr>
        <p:txBody>
          <a:bodyPr wrap="none" rtlCol="0">
            <a:spAutoFit/>
          </a:bodyPr>
          <a:lstStyle/>
          <a:p>
            <a:pPr algn="ctr"/>
            <a:r>
              <a:rPr lang="en-US" sz="1600" b="1" dirty="0">
                <a:latin typeface="Calibri" panose="020F0502020204030204" pitchFamily="34" charset="0"/>
                <a:cs typeface="Calibri" panose="020F0502020204030204" pitchFamily="34" charset="0"/>
              </a:rPr>
              <a:t>Time</a:t>
            </a:r>
          </a:p>
        </p:txBody>
      </p:sp>
      <p:pic>
        <p:nvPicPr>
          <p:cNvPr id="10" name="Picture 9" descr="Shape&#10;&#10;Description automatically generated with low confidence">
            <a:extLst>
              <a:ext uri="{FF2B5EF4-FFF2-40B4-BE49-F238E27FC236}">
                <a16:creationId xmlns:a16="http://schemas.microsoft.com/office/drawing/2014/main" id="{8E61E974-52EB-4C0E-91B4-B8B0A803B4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0508" y="1210962"/>
            <a:ext cx="8073221" cy="4436075"/>
          </a:xfrm>
          <a:prstGeom prst="rect">
            <a:avLst/>
          </a:prstGeom>
        </p:spPr>
      </p:pic>
      <p:sp>
        <p:nvSpPr>
          <p:cNvPr id="3" name="TextBox 2">
            <a:extLst>
              <a:ext uri="{FF2B5EF4-FFF2-40B4-BE49-F238E27FC236}">
                <a16:creationId xmlns:a16="http://schemas.microsoft.com/office/drawing/2014/main" id="{30B58702-1DD4-F344-CB5E-AA197BA59744}"/>
              </a:ext>
            </a:extLst>
          </p:cNvPr>
          <p:cNvSpPr txBox="1"/>
          <p:nvPr/>
        </p:nvSpPr>
        <p:spPr>
          <a:xfrm flipH="1">
            <a:off x="1033690" y="2123090"/>
            <a:ext cx="2066861" cy="923330"/>
          </a:xfrm>
          <a:prstGeom prst="rect">
            <a:avLst/>
          </a:prstGeom>
          <a:noFill/>
        </p:spPr>
        <p:txBody>
          <a:bodyPr wrap="square" rtlCol="0">
            <a:spAutoFit/>
          </a:bodyPr>
          <a:lstStyle/>
          <a:p>
            <a:r>
              <a:rPr lang="en-US" u="sng" kern="0" spc="60" dirty="0">
                <a:solidFill>
                  <a:srgbClr val="C00000"/>
                </a:solidFill>
                <a:latin typeface="Calibri" panose="020F0502020204030204" pitchFamily="34" charset="0"/>
                <a:ea typeface="+mj-ea"/>
                <a:cs typeface="Calibri" panose="020F0502020204030204" pitchFamily="34" charset="0"/>
              </a:rPr>
              <a:t>Current system</a:t>
            </a:r>
            <a:r>
              <a:rPr lang="en-US" kern="0" spc="60" dirty="0">
                <a:solidFill>
                  <a:srgbClr val="C00000"/>
                </a:solidFill>
                <a:latin typeface="Calibri" panose="020F0502020204030204" pitchFamily="34" charset="0"/>
                <a:ea typeface="+mj-ea"/>
                <a:cs typeface="Calibri" panose="020F0502020204030204" pitchFamily="34" charset="0"/>
              </a:rPr>
              <a:t>:</a:t>
            </a:r>
          </a:p>
          <a:p>
            <a:r>
              <a:rPr lang="en-US" kern="0" spc="60" dirty="0">
                <a:solidFill>
                  <a:srgbClr val="C00000"/>
                </a:solidFill>
                <a:latin typeface="Calibri" panose="020F0502020204030204" pitchFamily="34" charset="0"/>
                <a:ea typeface="+mj-ea"/>
                <a:cs typeface="Calibri" panose="020F0502020204030204" pitchFamily="34" charset="0"/>
              </a:rPr>
              <a:t>Neoliberal Capitalism</a:t>
            </a:r>
          </a:p>
        </p:txBody>
      </p:sp>
      <p:sp>
        <p:nvSpPr>
          <p:cNvPr id="7" name="TextBox 6">
            <a:extLst>
              <a:ext uri="{FF2B5EF4-FFF2-40B4-BE49-F238E27FC236}">
                <a16:creationId xmlns:a16="http://schemas.microsoft.com/office/drawing/2014/main" id="{F82EA356-EA5C-2271-2BD8-58044F066A3F}"/>
              </a:ext>
            </a:extLst>
          </p:cNvPr>
          <p:cNvSpPr txBox="1"/>
          <p:nvPr/>
        </p:nvSpPr>
        <p:spPr>
          <a:xfrm flipH="1">
            <a:off x="3592960" y="2012732"/>
            <a:ext cx="1741040" cy="1200329"/>
          </a:xfrm>
          <a:prstGeom prst="rect">
            <a:avLst/>
          </a:prstGeom>
          <a:noFill/>
        </p:spPr>
        <p:txBody>
          <a:bodyPr wrap="square" rtlCol="0">
            <a:spAutoFit/>
          </a:bodyPr>
          <a:lstStyle/>
          <a:p>
            <a:pPr algn="ctr"/>
            <a:r>
              <a:rPr lang="en-US" u="sng" dirty="0">
                <a:solidFill>
                  <a:srgbClr val="C00000"/>
                </a:solidFill>
              </a:rPr>
              <a:t>Transition:</a:t>
            </a:r>
          </a:p>
          <a:p>
            <a:pPr algn="ctr"/>
            <a:r>
              <a:rPr lang="en-US" dirty="0">
                <a:solidFill>
                  <a:srgbClr val="C00000"/>
                </a:solidFill>
              </a:rPr>
              <a:t>Gradual </a:t>
            </a:r>
          </a:p>
          <a:p>
            <a:pPr algn="ctr"/>
            <a:r>
              <a:rPr lang="en-US" dirty="0">
                <a:solidFill>
                  <a:srgbClr val="C00000"/>
                </a:solidFill>
              </a:rPr>
              <a:t>OR</a:t>
            </a:r>
          </a:p>
          <a:p>
            <a:pPr algn="ctr"/>
            <a:r>
              <a:rPr lang="en-US" dirty="0">
                <a:solidFill>
                  <a:srgbClr val="C00000"/>
                </a:solidFill>
              </a:rPr>
              <a:t> Collapse</a:t>
            </a:r>
          </a:p>
        </p:txBody>
      </p:sp>
      <p:sp>
        <p:nvSpPr>
          <p:cNvPr id="8" name="TextBox 7">
            <a:extLst>
              <a:ext uri="{FF2B5EF4-FFF2-40B4-BE49-F238E27FC236}">
                <a16:creationId xmlns:a16="http://schemas.microsoft.com/office/drawing/2014/main" id="{D0B6022F-F04C-AD67-9C6C-7BAC9B109591}"/>
              </a:ext>
            </a:extLst>
          </p:cNvPr>
          <p:cNvSpPr txBox="1"/>
          <p:nvPr/>
        </p:nvSpPr>
        <p:spPr>
          <a:xfrm flipH="1">
            <a:off x="6259960" y="2032963"/>
            <a:ext cx="1741040" cy="923330"/>
          </a:xfrm>
          <a:prstGeom prst="rect">
            <a:avLst/>
          </a:prstGeom>
          <a:noFill/>
        </p:spPr>
        <p:txBody>
          <a:bodyPr wrap="square" rtlCol="0">
            <a:spAutoFit/>
          </a:bodyPr>
          <a:lstStyle/>
          <a:p>
            <a:pPr algn="ctr"/>
            <a:r>
              <a:rPr lang="en-US" u="sng" dirty="0">
                <a:solidFill>
                  <a:srgbClr val="C00000"/>
                </a:solidFill>
              </a:rPr>
              <a:t>New system</a:t>
            </a:r>
            <a:r>
              <a:rPr lang="en-US" dirty="0">
                <a:solidFill>
                  <a:srgbClr val="C00000"/>
                </a:solidFill>
              </a:rPr>
              <a:t>:</a:t>
            </a:r>
          </a:p>
          <a:p>
            <a:pPr algn="ctr"/>
            <a:r>
              <a:rPr lang="en-US" dirty="0">
                <a:solidFill>
                  <a:srgbClr val="C00000"/>
                </a:solidFill>
              </a:rPr>
              <a:t>After Capitalism</a:t>
            </a:r>
          </a:p>
          <a:p>
            <a:pPr algn="ctr"/>
            <a:r>
              <a:rPr lang="en-US" dirty="0">
                <a:solidFill>
                  <a:srgbClr val="C00000"/>
                </a:solidFill>
              </a:rPr>
              <a:t>Images</a:t>
            </a:r>
          </a:p>
        </p:txBody>
      </p:sp>
      <p:sp>
        <p:nvSpPr>
          <p:cNvPr id="9" name="TextBox 8">
            <a:extLst>
              <a:ext uri="{FF2B5EF4-FFF2-40B4-BE49-F238E27FC236}">
                <a16:creationId xmlns:a16="http://schemas.microsoft.com/office/drawing/2014/main" id="{52582138-6A69-E1F7-214E-95F160CB0B31}"/>
              </a:ext>
            </a:extLst>
          </p:cNvPr>
          <p:cNvSpPr txBox="1"/>
          <p:nvPr/>
        </p:nvSpPr>
        <p:spPr>
          <a:xfrm flipH="1">
            <a:off x="1033689" y="5037147"/>
            <a:ext cx="2066861" cy="369332"/>
          </a:xfrm>
          <a:prstGeom prst="rect">
            <a:avLst/>
          </a:prstGeom>
          <a:noFill/>
        </p:spPr>
        <p:txBody>
          <a:bodyPr wrap="square" rtlCol="0">
            <a:spAutoFit/>
          </a:bodyPr>
          <a:lstStyle/>
          <a:p>
            <a:r>
              <a:rPr lang="en-US" b="1" kern="0" spc="60" dirty="0">
                <a:solidFill>
                  <a:schemeClr val="tx1">
                    <a:lumMod val="50000"/>
                  </a:schemeClr>
                </a:solidFill>
                <a:latin typeface="Calibri" panose="020F0502020204030204" pitchFamily="34" charset="0"/>
                <a:ea typeface="+mj-ea"/>
                <a:cs typeface="Calibri" panose="020F0502020204030204" pitchFamily="34" charset="0"/>
              </a:rPr>
              <a:t>2020-2030</a:t>
            </a:r>
          </a:p>
        </p:txBody>
      </p:sp>
      <p:sp>
        <p:nvSpPr>
          <p:cNvPr id="11" name="TextBox 10">
            <a:extLst>
              <a:ext uri="{FF2B5EF4-FFF2-40B4-BE49-F238E27FC236}">
                <a16:creationId xmlns:a16="http://schemas.microsoft.com/office/drawing/2014/main" id="{FEDFD150-3B02-EC48-B19D-DF70DCE81487}"/>
              </a:ext>
            </a:extLst>
          </p:cNvPr>
          <p:cNvSpPr txBox="1"/>
          <p:nvPr/>
        </p:nvSpPr>
        <p:spPr>
          <a:xfrm flipH="1">
            <a:off x="3619234" y="5039984"/>
            <a:ext cx="2066861" cy="369332"/>
          </a:xfrm>
          <a:prstGeom prst="rect">
            <a:avLst/>
          </a:prstGeom>
          <a:noFill/>
        </p:spPr>
        <p:txBody>
          <a:bodyPr wrap="square" rtlCol="0">
            <a:spAutoFit/>
          </a:bodyPr>
          <a:lstStyle/>
          <a:p>
            <a:r>
              <a:rPr lang="en-US" b="1" kern="0" spc="60" dirty="0">
                <a:solidFill>
                  <a:schemeClr val="tx1">
                    <a:lumMod val="50000"/>
                  </a:schemeClr>
                </a:solidFill>
                <a:latin typeface="Calibri" panose="020F0502020204030204" pitchFamily="34" charset="0"/>
                <a:ea typeface="+mj-ea"/>
                <a:cs typeface="Calibri" panose="020F0502020204030204" pitchFamily="34" charset="0"/>
              </a:rPr>
              <a:t>2030-2040</a:t>
            </a:r>
          </a:p>
        </p:txBody>
      </p:sp>
      <p:sp>
        <p:nvSpPr>
          <p:cNvPr id="12" name="TextBox 11">
            <a:extLst>
              <a:ext uri="{FF2B5EF4-FFF2-40B4-BE49-F238E27FC236}">
                <a16:creationId xmlns:a16="http://schemas.microsoft.com/office/drawing/2014/main" id="{F73229AB-812E-779D-486A-6FA830A87230}"/>
              </a:ext>
            </a:extLst>
          </p:cNvPr>
          <p:cNvSpPr txBox="1"/>
          <p:nvPr/>
        </p:nvSpPr>
        <p:spPr>
          <a:xfrm flipH="1">
            <a:off x="6204779" y="5049401"/>
            <a:ext cx="2066861" cy="369332"/>
          </a:xfrm>
          <a:prstGeom prst="rect">
            <a:avLst/>
          </a:prstGeom>
          <a:noFill/>
        </p:spPr>
        <p:txBody>
          <a:bodyPr wrap="square" rtlCol="0">
            <a:spAutoFit/>
          </a:bodyPr>
          <a:lstStyle/>
          <a:p>
            <a:r>
              <a:rPr lang="en-US" b="1" kern="0" spc="60" dirty="0">
                <a:solidFill>
                  <a:schemeClr val="tx1">
                    <a:lumMod val="50000"/>
                  </a:schemeClr>
                </a:solidFill>
                <a:latin typeface="Calibri" panose="020F0502020204030204" pitchFamily="34" charset="0"/>
                <a:ea typeface="+mj-ea"/>
                <a:cs typeface="Calibri" panose="020F0502020204030204" pitchFamily="34" charset="0"/>
              </a:rPr>
              <a:t>2040-2050</a:t>
            </a:r>
          </a:p>
        </p:txBody>
      </p:sp>
    </p:spTree>
    <p:extLst>
      <p:ext uri="{BB962C8B-B14F-4D97-AF65-F5344CB8AC3E}">
        <p14:creationId xmlns:p14="http://schemas.microsoft.com/office/powerpoint/2010/main" val="17662129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961D2-055D-EB03-C12F-63C082ED7FBB}"/>
              </a:ext>
            </a:extLst>
          </p:cNvPr>
          <p:cNvSpPr>
            <a:spLocks noGrp="1"/>
          </p:cNvSpPr>
          <p:nvPr>
            <p:ph type="title"/>
          </p:nvPr>
        </p:nvSpPr>
        <p:spPr/>
        <p:txBody>
          <a:bodyPr/>
          <a:lstStyle/>
          <a:p>
            <a:r>
              <a:rPr lang="en-US" dirty="0"/>
              <a:t>Framing: Domain Map</a:t>
            </a:r>
          </a:p>
        </p:txBody>
      </p:sp>
      <p:sp>
        <p:nvSpPr>
          <p:cNvPr id="5" name="TextBox 4">
            <a:extLst>
              <a:ext uri="{FF2B5EF4-FFF2-40B4-BE49-F238E27FC236}">
                <a16:creationId xmlns:a16="http://schemas.microsoft.com/office/drawing/2014/main" id="{19028C1E-DD4F-1B61-B276-4C6C89080F62}"/>
              </a:ext>
            </a:extLst>
          </p:cNvPr>
          <p:cNvSpPr txBox="1"/>
          <p:nvPr/>
        </p:nvSpPr>
        <p:spPr>
          <a:xfrm>
            <a:off x="1165659" y="798561"/>
            <a:ext cx="7286162" cy="369332"/>
          </a:xfrm>
          <a:prstGeom prst="rect">
            <a:avLst/>
          </a:prstGeom>
          <a:noFill/>
        </p:spPr>
        <p:txBody>
          <a:bodyPr wrap="none" rtlCol="0">
            <a:spAutoFit/>
          </a:bodyPr>
          <a:lstStyle/>
          <a:p>
            <a:r>
              <a:rPr lang="en-US" sz="1800" i="1" dirty="0">
                <a:solidFill>
                  <a:srgbClr val="4F81BD"/>
                </a:solidFill>
                <a:effectLst/>
                <a:latin typeface="Calibri" panose="020F0502020204030204" pitchFamily="34" charset="0"/>
                <a:ea typeface="Times New Roman" panose="02020603050405020304" pitchFamily="18" charset="0"/>
                <a:cs typeface="Times New Roman" panose="02020603050405020304" pitchFamily="18" charset="0"/>
              </a:rPr>
              <a:t>What are potentially compelling images of the next system after capitalism?</a:t>
            </a:r>
            <a:endPar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8" name="Content Placeholder 7" descr="Diagram&#10;&#10;Description automatically generated">
            <a:extLst>
              <a:ext uri="{FF2B5EF4-FFF2-40B4-BE49-F238E27FC236}">
                <a16:creationId xmlns:a16="http://schemas.microsoft.com/office/drawing/2014/main" id="{3ABD74D9-3FD9-FD9F-1F8F-CE045E3427D0}"/>
              </a:ext>
            </a:extLst>
          </p:cNvPr>
          <p:cNvPicPr>
            <a:picLocks noGrp="1" noChangeAspect="1"/>
          </p:cNvPicPr>
          <p:nvPr>
            <p:ph sz="quarter" idx="10"/>
          </p:nvPr>
        </p:nvPicPr>
        <p:blipFill>
          <a:blip r:embed="rId2"/>
          <a:stretch>
            <a:fillRect/>
          </a:stretch>
        </p:blipFill>
        <p:spPr>
          <a:xfrm>
            <a:off x="679340" y="1249362"/>
            <a:ext cx="7494325" cy="5382665"/>
          </a:xfrm>
        </p:spPr>
      </p:pic>
    </p:spTree>
    <p:extLst>
      <p:ext uri="{BB962C8B-B14F-4D97-AF65-F5344CB8AC3E}">
        <p14:creationId xmlns:p14="http://schemas.microsoft.com/office/powerpoint/2010/main" val="33041922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3EA40-FFCF-4D6C-BBB5-E1A183CF58C6}"/>
              </a:ext>
            </a:extLst>
          </p:cNvPr>
          <p:cNvSpPr>
            <a:spLocks noGrp="1"/>
          </p:cNvSpPr>
          <p:nvPr>
            <p:ph type="title"/>
          </p:nvPr>
        </p:nvSpPr>
        <p:spPr/>
        <p:txBody>
          <a:bodyPr/>
          <a:lstStyle/>
          <a:p>
            <a:r>
              <a:rPr lang="en-US" dirty="0"/>
              <a:t>Diigo Scanning Library</a:t>
            </a:r>
          </a:p>
        </p:txBody>
      </p:sp>
      <p:pic>
        <p:nvPicPr>
          <p:cNvPr id="6" name="Picture 5">
            <a:extLst>
              <a:ext uri="{FF2B5EF4-FFF2-40B4-BE49-F238E27FC236}">
                <a16:creationId xmlns:a16="http://schemas.microsoft.com/office/drawing/2014/main" id="{4CCE7CC8-819D-446D-89DC-63D56F44F6B8}"/>
              </a:ext>
            </a:extLst>
          </p:cNvPr>
          <p:cNvPicPr>
            <a:picLocks noChangeAspect="1"/>
          </p:cNvPicPr>
          <p:nvPr/>
        </p:nvPicPr>
        <p:blipFill>
          <a:blip r:embed="rId2"/>
          <a:stretch>
            <a:fillRect/>
          </a:stretch>
        </p:blipFill>
        <p:spPr>
          <a:xfrm>
            <a:off x="1080029" y="819825"/>
            <a:ext cx="1819275" cy="1009650"/>
          </a:xfrm>
          <a:prstGeom prst="rect">
            <a:avLst/>
          </a:prstGeom>
        </p:spPr>
      </p:pic>
      <p:sp>
        <p:nvSpPr>
          <p:cNvPr id="7" name="TextBox 6">
            <a:extLst>
              <a:ext uri="{FF2B5EF4-FFF2-40B4-BE49-F238E27FC236}">
                <a16:creationId xmlns:a16="http://schemas.microsoft.com/office/drawing/2014/main" id="{E89DB1B6-5861-4E7C-8518-6424FBCF03F4}"/>
              </a:ext>
            </a:extLst>
          </p:cNvPr>
          <p:cNvSpPr txBox="1"/>
          <p:nvPr/>
        </p:nvSpPr>
        <p:spPr>
          <a:xfrm flipH="1">
            <a:off x="1476498" y="2057897"/>
            <a:ext cx="1026336" cy="1200329"/>
          </a:xfrm>
          <a:prstGeom prst="rect">
            <a:avLst/>
          </a:prstGeom>
          <a:noFill/>
        </p:spPr>
        <p:txBody>
          <a:bodyPr wrap="square" rtlCol="0">
            <a:spAutoFit/>
          </a:bodyPr>
          <a:lstStyle/>
          <a:p>
            <a:r>
              <a:rPr lang="en-US" sz="2400" dirty="0"/>
              <a:t>696 scan hits</a:t>
            </a:r>
          </a:p>
        </p:txBody>
      </p:sp>
      <p:pic>
        <p:nvPicPr>
          <p:cNvPr id="5" name="Picture 4">
            <a:extLst>
              <a:ext uri="{FF2B5EF4-FFF2-40B4-BE49-F238E27FC236}">
                <a16:creationId xmlns:a16="http://schemas.microsoft.com/office/drawing/2014/main" id="{D00FC846-A2FE-2BF8-9788-08AFA9EE98B4}"/>
              </a:ext>
            </a:extLst>
          </p:cNvPr>
          <p:cNvPicPr>
            <a:picLocks noChangeAspect="1"/>
          </p:cNvPicPr>
          <p:nvPr/>
        </p:nvPicPr>
        <p:blipFill>
          <a:blip r:embed="rId3"/>
          <a:stretch>
            <a:fillRect/>
          </a:stretch>
        </p:blipFill>
        <p:spPr>
          <a:xfrm>
            <a:off x="5382434" y="162962"/>
            <a:ext cx="3168634" cy="3531707"/>
          </a:xfrm>
          <a:prstGeom prst="rect">
            <a:avLst/>
          </a:prstGeom>
        </p:spPr>
      </p:pic>
      <p:pic>
        <p:nvPicPr>
          <p:cNvPr id="10" name="Picture 9">
            <a:extLst>
              <a:ext uri="{FF2B5EF4-FFF2-40B4-BE49-F238E27FC236}">
                <a16:creationId xmlns:a16="http://schemas.microsoft.com/office/drawing/2014/main" id="{FC863D67-6DF3-0AEF-3F24-7B8AE0DDDAF6}"/>
              </a:ext>
            </a:extLst>
          </p:cNvPr>
          <p:cNvPicPr>
            <a:picLocks noChangeAspect="1"/>
          </p:cNvPicPr>
          <p:nvPr/>
        </p:nvPicPr>
        <p:blipFill>
          <a:blip r:embed="rId4"/>
          <a:stretch>
            <a:fillRect/>
          </a:stretch>
        </p:blipFill>
        <p:spPr>
          <a:xfrm>
            <a:off x="260447" y="3923091"/>
            <a:ext cx="8402223" cy="2476846"/>
          </a:xfrm>
          <a:prstGeom prst="rect">
            <a:avLst/>
          </a:prstGeom>
        </p:spPr>
      </p:pic>
    </p:spTree>
    <p:extLst>
      <p:ext uri="{BB962C8B-B14F-4D97-AF65-F5344CB8AC3E}">
        <p14:creationId xmlns:p14="http://schemas.microsoft.com/office/powerpoint/2010/main" val="15151600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9B6204F-398D-4EFA-D9A2-FF9F768BA4B4}"/>
              </a:ext>
            </a:extLst>
          </p:cNvPr>
          <p:cNvSpPr>
            <a:spLocks noGrp="1"/>
          </p:cNvSpPr>
          <p:nvPr>
            <p:ph type="title"/>
          </p:nvPr>
        </p:nvSpPr>
        <p:spPr>
          <a:xfrm>
            <a:off x="481013" y="-115613"/>
            <a:ext cx="8181339" cy="762510"/>
          </a:xfrm>
        </p:spPr>
        <p:txBody>
          <a:bodyPr/>
          <a:lstStyle/>
          <a:p>
            <a:r>
              <a:rPr lang="en-US" dirty="0"/>
              <a:t>After Capitalism [Book] Concepts </a:t>
            </a:r>
          </a:p>
        </p:txBody>
      </p:sp>
      <p:graphicFrame>
        <p:nvGraphicFramePr>
          <p:cNvPr id="3" name="Content Placeholder 3">
            <a:extLst>
              <a:ext uri="{FF2B5EF4-FFF2-40B4-BE49-F238E27FC236}">
                <a16:creationId xmlns:a16="http://schemas.microsoft.com/office/drawing/2014/main" id="{6307CBC8-6FE0-1761-5804-A1C18E992A59}"/>
              </a:ext>
            </a:extLst>
          </p:cNvPr>
          <p:cNvGraphicFramePr>
            <a:graphicFrameLocks noGrp="1"/>
          </p:cNvGraphicFramePr>
          <p:nvPr>
            <p:ph idx="1"/>
          </p:nvPr>
        </p:nvGraphicFramePr>
        <p:xfrm>
          <a:off x="447019" y="538139"/>
          <a:ext cx="8326656" cy="5975563"/>
        </p:xfrm>
        <a:graphic>
          <a:graphicData uri="http://schemas.openxmlformats.org/drawingml/2006/table">
            <a:tbl>
              <a:tblPr firstRow="1" bandRow="1"/>
              <a:tblGrid>
                <a:gridCol w="4054024">
                  <a:extLst>
                    <a:ext uri="{9D8B030D-6E8A-4147-A177-3AD203B41FA5}">
                      <a16:colId xmlns:a16="http://schemas.microsoft.com/office/drawing/2014/main" val="20000"/>
                    </a:ext>
                  </a:extLst>
                </a:gridCol>
                <a:gridCol w="4272632">
                  <a:extLst>
                    <a:ext uri="{9D8B030D-6E8A-4147-A177-3AD203B41FA5}">
                      <a16:colId xmlns:a16="http://schemas.microsoft.com/office/drawing/2014/main" val="20001"/>
                    </a:ext>
                  </a:extLst>
                </a:gridCol>
              </a:tblGrid>
              <a:tr h="5736808">
                <a:tc>
                  <a:txBody>
                    <a:bodyPr/>
                    <a:lstStyle/>
                    <a:p>
                      <a:pPr marL="0" marR="0">
                        <a:lnSpc>
                          <a:spcPct val="107000"/>
                        </a:lnSpc>
                        <a:spcBef>
                          <a:spcPts val="0"/>
                        </a:spcBef>
                        <a:spcAft>
                          <a:spcPts val="0"/>
                        </a:spcAft>
                      </a:pPr>
                      <a:r>
                        <a:rPr lang="en-US" sz="1400" b="1" dirty="0">
                          <a:effectLst/>
                          <a:latin typeface="Calibri"/>
                          <a:ea typeface="Calibri"/>
                          <a:cs typeface="Times New Roman"/>
                        </a:rPr>
                        <a:t>Horizon 3 IMAGES</a:t>
                      </a:r>
                      <a:endParaRPr lang="en-US" sz="1400" dirty="0">
                        <a:effectLst/>
                        <a:latin typeface="Calibri"/>
                        <a:ea typeface="Calibri"/>
                        <a:cs typeface="Times New Roman"/>
                      </a:endParaRPr>
                    </a:p>
                    <a:p>
                      <a:pPr marL="228600" marR="0" indent="-228600">
                        <a:lnSpc>
                          <a:spcPct val="107000"/>
                        </a:lnSpc>
                        <a:spcBef>
                          <a:spcPts val="0"/>
                        </a:spcBef>
                        <a:spcAft>
                          <a:spcPts val="0"/>
                        </a:spcAft>
                        <a:buAutoNum type="arabicPeriod"/>
                      </a:pPr>
                      <a:r>
                        <a:rPr lang="en-US" sz="1200" dirty="0" err="1">
                          <a:effectLst/>
                          <a:latin typeface="Calibri"/>
                          <a:ea typeface="Calibri"/>
                          <a:cs typeface="Times New Roman"/>
                        </a:rPr>
                        <a:t>Betterness</a:t>
                      </a:r>
                      <a:endParaRPr lang="en-US" sz="1200" kern="1200" dirty="0">
                        <a:solidFill>
                          <a:schemeClr val="tx1"/>
                        </a:solidFill>
                        <a:effectLst/>
                        <a:latin typeface="Calibri"/>
                        <a:ea typeface="Calibri"/>
                        <a:cs typeface="Times New Roman"/>
                      </a:endParaRPr>
                    </a:p>
                    <a:p>
                      <a:pPr marL="228600" marR="0" indent="-228600">
                        <a:lnSpc>
                          <a:spcPct val="107000"/>
                        </a:lnSpc>
                        <a:spcBef>
                          <a:spcPts val="0"/>
                        </a:spcBef>
                        <a:spcAft>
                          <a:spcPts val="0"/>
                        </a:spcAft>
                        <a:buAutoNum type="arabicPeriod"/>
                      </a:pPr>
                      <a:r>
                        <a:rPr lang="en-US" sz="1200" kern="1200" dirty="0">
                          <a:solidFill>
                            <a:schemeClr val="tx1"/>
                          </a:solidFill>
                          <a:effectLst/>
                          <a:latin typeface="Calibri"/>
                          <a:ea typeface="Calibri"/>
                          <a:cs typeface="Times New Roman"/>
                        </a:rPr>
                        <a:t>Circular</a:t>
                      </a:r>
                    </a:p>
                    <a:p>
                      <a:pPr marL="171450" marR="0" indent="-171450" algn="l" defTabSz="914400" rtl="0" eaLnBrk="1" latinLnBrk="0" hangingPunct="1">
                        <a:lnSpc>
                          <a:spcPct val="107000"/>
                        </a:lnSpc>
                        <a:spcBef>
                          <a:spcPts val="0"/>
                        </a:spcBef>
                        <a:spcAft>
                          <a:spcPts val="0"/>
                        </a:spcAft>
                        <a:buAutoNum type="arabicPeriod"/>
                      </a:pPr>
                      <a:r>
                        <a:rPr lang="en-US" sz="1200" kern="1200" dirty="0">
                          <a:solidFill>
                            <a:schemeClr val="tx1"/>
                          </a:solidFill>
                          <a:effectLst/>
                          <a:latin typeface="Calibri"/>
                          <a:ea typeface="Calibri"/>
                          <a:cs typeface="Times New Roman"/>
                        </a:rPr>
                        <a:t>Commons 1</a:t>
                      </a:r>
                    </a:p>
                    <a:p>
                      <a:pPr marL="171450" marR="0" indent="-171450" algn="l" defTabSz="914400" rtl="0" eaLnBrk="1" latinLnBrk="0" hangingPunct="1">
                        <a:lnSpc>
                          <a:spcPct val="107000"/>
                        </a:lnSpc>
                        <a:spcBef>
                          <a:spcPts val="0"/>
                        </a:spcBef>
                        <a:spcAft>
                          <a:spcPts val="0"/>
                        </a:spcAft>
                        <a:buAutoNum type="arabicPeriod"/>
                      </a:pPr>
                      <a:r>
                        <a:rPr lang="en-US" sz="1200" kern="1200" dirty="0">
                          <a:solidFill>
                            <a:schemeClr val="tx1"/>
                          </a:solidFill>
                          <a:effectLst/>
                          <a:latin typeface="Calibri"/>
                          <a:ea typeface="Calibri"/>
                          <a:cs typeface="Times New Roman"/>
                        </a:rPr>
                        <a:t>Commons 2 </a:t>
                      </a:r>
                    </a:p>
                    <a:p>
                      <a:pPr marL="171450" marR="0" indent="-171450" algn="l" defTabSz="914400" rtl="0" eaLnBrk="1" latinLnBrk="0" hangingPunct="1">
                        <a:lnSpc>
                          <a:spcPct val="107000"/>
                        </a:lnSpc>
                        <a:spcBef>
                          <a:spcPts val="0"/>
                        </a:spcBef>
                        <a:spcAft>
                          <a:spcPts val="0"/>
                        </a:spcAft>
                        <a:buAutoNum type="arabicPeriod"/>
                      </a:pPr>
                      <a:r>
                        <a:rPr lang="en-US" sz="1200" kern="1200" dirty="0">
                          <a:solidFill>
                            <a:schemeClr val="tx1"/>
                          </a:solidFill>
                          <a:effectLst/>
                          <a:latin typeface="Calibri"/>
                          <a:ea typeface="Calibri"/>
                          <a:cs typeface="Times New Roman"/>
                        </a:rPr>
                        <a:t>Degrowth </a:t>
                      </a:r>
                    </a:p>
                    <a:p>
                      <a:pPr marL="171450" marR="0" indent="-171450" algn="l" defTabSz="914400" rtl="0" eaLnBrk="1" latinLnBrk="0" hangingPunct="1">
                        <a:lnSpc>
                          <a:spcPct val="107000"/>
                        </a:lnSpc>
                        <a:spcBef>
                          <a:spcPts val="0"/>
                        </a:spcBef>
                        <a:spcAft>
                          <a:spcPts val="0"/>
                        </a:spcAft>
                        <a:buAutoNum type="arabicPeriod"/>
                      </a:pPr>
                      <a:r>
                        <a:rPr lang="en-US" sz="1200" kern="1200" dirty="0">
                          <a:solidFill>
                            <a:schemeClr val="tx1"/>
                          </a:solidFill>
                          <a:effectLst/>
                          <a:latin typeface="Calibri"/>
                          <a:ea typeface="Calibri"/>
                          <a:cs typeface="Times New Roman"/>
                        </a:rPr>
                        <a:t>Doughnut</a:t>
                      </a:r>
                    </a:p>
                    <a:p>
                      <a:pPr marL="171450" marR="0" indent="-171450" algn="l" defTabSz="914400" rtl="0" eaLnBrk="1" latinLnBrk="0" hangingPunct="1">
                        <a:lnSpc>
                          <a:spcPct val="107000"/>
                        </a:lnSpc>
                        <a:spcBef>
                          <a:spcPts val="0"/>
                        </a:spcBef>
                        <a:spcAft>
                          <a:spcPts val="0"/>
                        </a:spcAft>
                        <a:buAutoNum type="arabicPeriod"/>
                      </a:pPr>
                      <a:r>
                        <a:rPr lang="en-US" sz="1200" kern="1200" dirty="0">
                          <a:solidFill>
                            <a:schemeClr val="tx1"/>
                          </a:solidFill>
                          <a:effectLst/>
                          <a:latin typeface="Calibri"/>
                          <a:ea typeface="Calibri"/>
                          <a:cs typeface="Times New Roman"/>
                        </a:rPr>
                        <a:t>Eco</a:t>
                      </a:r>
                    </a:p>
                    <a:p>
                      <a:pPr marL="171450" marR="0" indent="-171450" algn="l" defTabSz="914400" rtl="0" eaLnBrk="1" latinLnBrk="0" hangingPunct="1">
                        <a:lnSpc>
                          <a:spcPct val="107000"/>
                        </a:lnSpc>
                        <a:spcBef>
                          <a:spcPts val="0"/>
                        </a:spcBef>
                        <a:spcAft>
                          <a:spcPts val="0"/>
                        </a:spcAft>
                        <a:buAutoNum type="arabicPeriod"/>
                      </a:pPr>
                      <a:r>
                        <a:rPr lang="en-US" sz="1200" kern="1200" dirty="0">
                          <a:solidFill>
                            <a:schemeClr val="tx1"/>
                          </a:solidFill>
                          <a:effectLst/>
                          <a:latin typeface="Calibri"/>
                          <a:ea typeface="Calibri"/>
                          <a:cs typeface="Times New Roman"/>
                        </a:rPr>
                        <a:t>Local	</a:t>
                      </a:r>
                    </a:p>
                    <a:p>
                      <a:pPr marL="171450" marR="0" indent="-171450" algn="l" defTabSz="914400" rtl="0" eaLnBrk="1" latinLnBrk="0" hangingPunct="1">
                        <a:lnSpc>
                          <a:spcPct val="107000"/>
                        </a:lnSpc>
                        <a:spcBef>
                          <a:spcPts val="0"/>
                        </a:spcBef>
                        <a:spcAft>
                          <a:spcPts val="0"/>
                        </a:spcAft>
                        <a:buAutoNum type="arabicPeriod"/>
                      </a:pPr>
                      <a:r>
                        <a:rPr lang="en-US" sz="1200" kern="1200" dirty="0">
                          <a:solidFill>
                            <a:schemeClr val="tx1"/>
                          </a:solidFill>
                          <a:effectLst/>
                          <a:latin typeface="Calibri"/>
                          <a:ea typeface="Calibri"/>
                          <a:cs typeface="Times New Roman"/>
                        </a:rPr>
                        <a:t>Post-Growth</a:t>
                      </a:r>
                    </a:p>
                    <a:p>
                      <a:pPr marL="171450" marR="0" indent="-171450" algn="l" defTabSz="914400" rtl="0" eaLnBrk="1" latinLnBrk="0" hangingPunct="1">
                        <a:lnSpc>
                          <a:spcPct val="107000"/>
                        </a:lnSpc>
                        <a:spcBef>
                          <a:spcPts val="0"/>
                        </a:spcBef>
                        <a:spcAft>
                          <a:spcPts val="0"/>
                        </a:spcAft>
                        <a:buAutoNum type="arabicPeriod"/>
                      </a:pPr>
                      <a:r>
                        <a:rPr lang="en-US" sz="1200" kern="1200" dirty="0">
                          <a:solidFill>
                            <a:schemeClr val="tx1"/>
                          </a:solidFill>
                          <a:effectLst/>
                          <a:latin typeface="Calibri"/>
                          <a:ea typeface="Calibri"/>
                          <a:cs typeface="Times New Roman"/>
                        </a:rPr>
                        <a:t>Sacred/Gift</a:t>
                      </a:r>
                    </a:p>
                    <a:p>
                      <a:pPr marL="171450" marR="0" indent="-171450" algn="l" defTabSz="914400" rtl="0" eaLnBrk="1" latinLnBrk="0" hangingPunct="1">
                        <a:lnSpc>
                          <a:spcPct val="107000"/>
                        </a:lnSpc>
                        <a:spcBef>
                          <a:spcPts val="0"/>
                        </a:spcBef>
                        <a:spcAft>
                          <a:spcPts val="0"/>
                        </a:spcAft>
                        <a:buAutoNum type="arabicPeriod"/>
                      </a:pPr>
                      <a:r>
                        <a:rPr lang="en-US" sz="1200" kern="1200" dirty="0">
                          <a:solidFill>
                            <a:schemeClr val="tx1"/>
                          </a:solidFill>
                          <a:effectLst/>
                          <a:latin typeface="Calibri"/>
                          <a:ea typeface="Calibri"/>
                          <a:cs typeface="Times New Roman"/>
                        </a:rPr>
                        <a:t>Steady-State</a:t>
                      </a:r>
                    </a:p>
                    <a:p>
                      <a:pPr marL="171450" marR="0" indent="-171450" algn="l" defTabSz="914400" rtl="0" eaLnBrk="1" latinLnBrk="0" hangingPunct="1">
                        <a:lnSpc>
                          <a:spcPct val="107000"/>
                        </a:lnSpc>
                        <a:spcBef>
                          <a:spcPts val="0"/>
                        </a:spcBef>
                        <a:spcAft>
                          <a:spcPts val="0"/>
                        </a:spcAft>
                        <a:buAutoNum type="arabicPeriod"/>
                      </a:pPr>
                      <a:r>
                        <a:rPr lang="en-US" sz="1200" kern="1200" dirty="0">
                          <a:solidFill>
                            <a:schemeClr val="tx1"/>
                          </a:solidFill>
                          <a:effectLst/>
                          <a:latin typeface="Calibri"/>
                          <a:ea typeface="Calibri"/>
                          <a:cs typeface="Times New Roman"/>
                        </a:rPr>
                        <a:t>Sufficiency</a:t>
                      </a:r>
                    </a:p>
                    <a:p>
                      <a:pPr marL="171450" marR="0" indent="-171450" algn="l" defTabSz="914400" rtl="0" eaLnBrk="1" latinLnBrk="0" hangingPunct="1">
                        <a:lnSpc>
                          <a:spcPct val="107000"/>
                        </a:lnSpc>
                        <a:spcBef>
                          <a:spcPts val="0"/>
                        </a:spcBef>
                        <a:spcAft>
                          <a:spcPts val="0"/>
                        </a:spcAft>
                        <a:buAutoNum type="arabicPeriod"/>
                      </a:pPr>
                      <a:r>
                        <a:rPr lang="en-US" sz="1200" kern="1200" dirty="0">
                          <a:solidFill>
                            <a:schemeClr val="tx1"/>
                          </a:solidFill>
                          <a:effectLst/>
                          <a:latin typeface="Calibri"/>
                          <a:ea typeface="Calibri"/>
                          <a:cs typeface="Times New Roman"/>
                        </a:rPr>
                        <a:t>Well-Being</a:t>
                      </a:r>
                    </a:p>
                    <a:p>
                      <a:pPr marL="171450" marR="0" indent="-171450" algn="l" defTabSz="914400" rtl="0" eaLnBrk="1" latinLnBrk="0" hangingPunct="1">
                        <a:lnSpc>
                          <a:spcPct val="107000"/>
                        </a:lnSpc>
                        <a:spcBef>
                          <a:spcPts val="0"/>
                        </a:spcBef>
                        <a:spcAft>
                          <a:spcPts val="0"/>
                        </a:spcAft>
                        <a:buFont typeface="+mj-lt"/>
                        <a:buAutoNum type="arabicPeriod" startAt="14"/>
                      </a:pPr>
                      <a:r>
                        <a:rPr lang="en-US" sz="1200" kern="1200" dirty="0">
                          <a:solidFill>
                            <a:schemeClr val="tx1"/>
                          </a:solidFill>
                          <a:effectLst/>
                          <a:latin typeface="Calibri"/>
                          <a:ea typeface="Calibri"/>
                          <a:cs typeface="Times New Roman"/>
                        </a:rPr>
                        <a:t>Alter-Worlds</a:t>
                      </a:r>
                    </a:p>
                    <a:p>
                      <a:pPr marL="171450" marR="0" indent="-171450" algn="l" defTabSz="914400" rtl="0" eaLnBrk="1" latinLnBrk="0" hangingPunct="1">
                        <a:lnSpc>
                          <a:spcPct val="107000"/>
                        </a:lnSpc>
                        <a:spcBef>
                          <a:spcPts val="0"/>
                        </a:spcBef>
                        <a:spcAft>
                          <a:spcPts val="0"/>
                        </a:spcAft>
                        <a:buFont typeface="+mj-lt"/>
                        <a:buAutoNum type="arabicPeriod" startAt="14"/>
                      </a:pPr>
                      <a:r>
                        <a:rPr lang="en-US" sz="1200" kern="1200" dirty="0">
                          <a:solidFill>
                            <a:schemeClr val="tx1"/>
                          </a:solidFill>
                          <a:effectLst/>
                          <a:latin typeface="Calibri"/>
                          <a:ea typeface="Calibri"/>
                          <a:cs typeface="Times New Roman"/>
                        </a:rPr>
                        <a:t>Communism</a:t>
                      </a:r>
                    </a:p>
                    <a:p>
                      <a:pPr marL="171450" marR="0" indent="-171450" algn="l" defTabSz="914400" rtl="0" eaLnBrk="1" latinLnBrk="0" hangingPunct="1">
                        <a:lnSpc>
                          <a:spcPct val="107000"/>
                        </a:lnSpc>
                        <a:spcBef>
                          <a:spcPts val="0"/>
                        </a:spcBef>
                        <a:spcAft>
                          <a:spcPts val="0"/>
                        </a:spcAft>
                        <a:buFont typeface="+mj-lt"/>
                        <a:buAutoNum type="arabicPeriod" startAt="14"/>
                      </a:pPr>
                      <a:r>
                        <a:rPr lang="en-US" sz="1200" kern="1200" dirty="0">
                          <a:solidFill>
                            <a:schemeClr val="tx1"/>
                          </a:solidFill>
                          <a:effectLst/>
                          <a:latin typeface="Calibri"/>
                          <a:ea typeface="Calibri"/>
                          <a:cs typeface="Times New Roman"/>
                        </a:rPr>
                        <a:t>Economic Democracy</a:t>
                      </a:r>
                    </a:p>
                    <a:p>
                      <a:pPr marL="171450" marR="0" indent="-171450" algn="l" defTabSz="914400" rtl="0" eaLnBrk="1" latinLnBrk="0" hangingPunct="1">
                        <a:lnSpc>
                          <a:spcPct val="107000"/>
                        </a:lnSpc>
                        <a:spcBef>
                          <a:spcPts val="0"/>
                        </a:spcBef>
                        <a:spcAft>
                          <a:spcPts val="0"/>
                        </a:spcAft>
                        <a:buFont typeface="+mj-lt"/>
                        <a:buAutoNum type="arabicPeriod" startAt="14"/>
                      </a:pPr>
                      <a:r>
                        <a:rPr lang="en-US" sz="1200" kern="1200" dirty="0">
                          <a:solidFill>
                            <a:schemeClr val="tx1"/>
                          </a:solidFill>
                          <a:effectLst/>
                          <a:latin typeface="Calibri"/>
                          <a:ea typeface="Calibri"/>
                          <a:cs typeface="Times New Roman"/>
                        </a:rPr>
                        <a:t>FALC (Fully Automated Luxury Communism)</a:t>
                      </a:r>
                    </a:p>
                    <a:p>
                      <a:pPr marL="171450" marR="0" indent="-171450" algn="l" defTabSz="914400" rtl="0" eaLnBrk="1" latinLnBrk="0" hangingPunct="1">
                        <a:lnSpc>
                          <a:spcPct val="107000"/>
                        </a:lnSpc>
                        <a:spcBef>
                          <a:spcPts val="0"/>
                        </a:spcBef>
                        <a:spcAft>
                          <a:spcPts val="0"/>
                        </a:spcAft>
                        <a:buFont typeface="+mj-lt"/>
                        <a:buAutoNum type="arabicPeriod" startAt="14"/>
                      </a:pPr>
                      <a:r>
                        <a:rPr lang="en-US" sz="1200" kern="1200" dirty="0">
                          <a:solidFill>
                            <a:schemeClr val="tx1"/>
                          </a:solidFill>
                          <a:effectLst/>
                          <a:latin typeface="Calibri"/>
                          <a:ea typeface="Calibri"/>
                          <a:cs typeface="Times New Roman"/>
                        </a:rPr>
                        <a:t>Pluralist Commonwealth</a:t>
                      </a:r>
                    </a:p>
                    <a:p>
                      <a:pPr marL="171450" marR="0" indent="-171450" algn="l" defTabSz="914400" rtl="0" eaLnBrk="1" latinLnBrk="0" hangingPunct="1">
                        <a:lnSpc>
                          <a:spcPct val="107000"/>
                        </a:lnSpc>
                        <a:spcBef>
                          <a:spcPts val="0"/>
                        </a:spcBef>
                        <a:spcAft>
                          <a:spcPts val="0"/>
                        </a:spcAft>
                        <a:buFont typeface="+mj-lt"/>
                        <a:buAutoNum type="arabicPeriod" startAt="14"/>
                      </a:pPr>
                      <a:r>
                        <a:rPr lang="en-US" sz="1200" kern="1200" dirty="0">
                          <a:solidFill>
                            <a:schemeClr val="tx1"/>
                          </a:solidFill>
                          <a:effectLst/>
                          <a:latin typeface="Calibri"/>
                          <a:ea typeface="Calibri"/>
                          <a:cs typeface="Times New Roman"/>
                        </a:rPr>
                        <a:t>Post-capitalism</a:t>
                      </a:r>
                    </a:p>
                    <a:p>
                      <a:pPr marL="171450" marR="0" indent="-171450" algn="l" defTabSz="914400" rtl="0" eaLnBrk="1" latinLnBrk="0" hangingPunct="1">
                        <a:lnSpc>
                          <a:spcPct val="107000"/>
                        </a:lnSpc>
                        <a:spcBef>
                          <a:spcPts val="0"/>
                        </a:spcBef>
                        <a:spcAft>
                          <a:spcPts val="0"/>
                        </a:spcAft>
                        <a:buFont typeface="+mj-lt"/>
                        <a:buAutoNum type="arabicPeriod" startAt="14"/>
                      </a:pPr>
                      <a:r>
                        <a:rPr lang="en-US" sz="1200" kern="1200" dirty="0">
                          <a:solidFill>
                            <a:schemeClr val="tx1"/>
                          </a:solidFill>
                          <a:effectLst/>
                          <a:latin typeface="Calibri"/>
                          <a:ea typeface="Calibri"/>
                          <a:cs typeface="Times New Roman"/>
                        </a:rPr>
                        <a:t>Precariat*</a:t>
                      </a:r>
                    </a:p>
                    <a:p>
                      <a:pPr marL="171450" marR="0" indent="-171450" algn="l" defTabSz="914400" rtl="0" eaLnBrk="1" latinLnBrk="0" hangingPunct="1">
                        <a:lnSpc>
                          <a:spcPct val="107000"/>
                        </a:lnSpc>
                        <a:spcBef>
                          <a:spcPts val="0"/>
                        </a:spcBef>
                        <a:spcAft>
                          <a:spcPts val="0"/>
                        </a:spcAft>
                        <a:buFont typeface="+mj-lt"/>
                        <a:buAutoNum type="arabicPeriod" startAt="14"/>
                      </a:pPr>
                      <a:r>
                        <a:rPr lang="en-US" sz="1200" kern="1200" dirty="0">
                          <a:solidFill>
                            <a:schemeClr val="tx1"/>
                          </a:solidFill>
                          <a:effectLst/>
                          <a:latin typeface="Calibri"/>
                          <a:ea typeface="Calibri"/>
                          <a:cs typeface="Times New Roman"/>
                        </a:rPr>
                        <a:t>Solidarity* </a:t>
                      </a:r>
                    </a:p>
                    <a:p>
                      <a:pPr marL="171450" marR="0" indent="-171450" algn="l" defTabSz="914400" rtl="0" eaLnBrk="1" latinLnBrk="0" hangingPunct="1">
                        <a:lnSpc>
                          <a:spcPct val="107000"/>
                        </a:lnSpc>
                        <a:spcBef>
                          <a:spcPts val="0"/>
                        </a:spcBef>
                        <a:spcAft>
                          <a:spcPts val="0"/>
                        </a:spcAft>
                        <a:buFont typeface="+mj-lt"/>
                        <a:buAutoNum type="arabicPeriod" startAt="14"/>
                      </a:pPr>
                      <a:r>
                        <a:rPr lang="en-US" sz="1200" kern="1200" dirty="0">
                          <a:solidFill>
                            <a:schemeClr val="tx1"/>
                          </a:solidFill>
                          <a:effectLst/>
                          <a:latin typeface="Calibri"/>
                          <a:ea typeface="Calibri"/>
                          <a:cs typeface="Times New Roman"/>
                        </a:rPr>
                        <a:t>Utopia (for Realists)</a:t>
                      </a:r>
                    </a:p>
                    <a:p>
                      <a:pPr marL="0" marR="0">
                        <a:lnSpc>
                          <a:spcPct val="107000"/>
                        </a:lnSpc>
                        <a:spcBef>
                          <a:spcPts val="0"/>
                        </a:spcBef>
                        <a:spcAft>
                          <a:spcPts val="0"/>
                        </a:spcAft>
                      </a:pPr>
                      <a:r>
                        <a:rPr lang="en-US" sz="1200" dirty="0">
                          <a:effectLst/>
                          <a:latin typeface="Calibri"/>
                          <a:ea typeface="Calibri"/>
                          <a:cs typeface="Times New Roman"/>
                        </a:rPr>
                        <a:t>23. Abundance</a:t>
                      </a:r>
                    </a:p>
                    <a:p>
                      <a:pPr marL="0" marR="0" algn="l" defTabSz="914400" rtl="0" eaLnBrk="1" latinLnBrk="0" hangingPunct="1">
                        <a:lnSpc>
                          <a:spcPct val="107000"/>
                        </a:lnSpc>
                        <a:spcBef>
                          <a:spcPts val="0"/>
                        </a:spcBef>
                        <a:spcAft>
                          <a:spcPts val="0"/>
                        </a:spcAft>
                      </a:pPr>
                      <a:r>
                        <a:rPr lang="en-US" sz="1200" kern="1200" dirty="0">
                          <a:solidFill>
                            <a:schemeClr val="tx1"/>
                          </a:solidFill>
                          <a:effectLst/>
                          <a:latin typeface="Calibri"/>
                          <a:ea typeface="Calibri"/>
                          <a:cs typeface="Times New Roman"/>
                        </a:rPr>
                        <a:t>24. Homo Deus</a:t>
                      </a:r>
                    </a:p>
                    <a:p>
                      <a:pPr marL="0" marR="0" algn="l" defTabSz="914400" rtl="0" eaLnBrk="1" latinLnBrk="0" hangingPunct="1">
                        <a:lnSpc>
                          <a:spcPct val="107000"/>
                        </a:lnSpc>
                        <a:spcBef>
                          <a:spcPts val="0"/>
                        </a:spcBef>
                        <a:spcAft>
                          <a:spcPts val="0"/>
                        </a:spcAft>
                      </a:pPr>
                      <a:r>
                        <a:rPr lang="en-US" sz="1200" kern="1200" dirty="0">
                          <a:solidFill>
                            <a:schemeClr val="tx1"/>
                          </a:solidFill>
                          <a:effectLst/>
                          <a:latin typeface="Calibri"/>
                          <a:ea typeface="Calibri"/>
                          <a:cs typeface="Times New Roman"/>
                        </a:rPr>
                        <a:t>25. Singularity</a:t>
                      </a:r>
                    </a:p>
                    <a:p>
                      <a:pPr marL="0" marR="0" algn="l" defTabSz="914400" rtl="0" eaLnBrk="1" latinLnBrk="0" hangingPunct="1">
                        <a:lnSpc>
                          <a:spcPct val="107000"/>
                        </a:lnSpc>
                        <a:spcBef>
                          <a:spcPts val="0"/>
                        </a:spcBef>
                        <a:spcAft>
                          <a:spcPts val="0"/>
                        </a:spcAft>
                      </a:pPr>
                      <a:r>
                        <a:rPr lang="en-US" sz="1200" kern="1200" dirty="0">
                          <a:solidFill>
                            <a:schemeClr val="tx1"/>
                          </a:solidFill>
                          <a:effectLst/>
                          <a:latin typeface="Calibri"/>
                          <a:ea typeface="Calibri"/>
                          <a:cs typeface="Times New Roman"/>
                        </a:rPr>
                        <a:t>26. Transhumanism</a:t>
                      </a:r>
                    </a:p>
                    <a:p>
                      <a:pPr marL="0" marR="0" algn="l" defTabSz="914400" rtl="0" eaLnBrk="1" latinLnBrk="0" hangingPunct="1">
                        <a:lnSpc>
                          <a:spcPct val="107000"/>
                        </a:lnSpc>
                        <a:spcBef>
                          <a:spcPts val="0"/>
                        </a:spcBef>
                        <a:spcAft>
                          <a:spcPts val="0"/>
                        </a:spcAft>
                      </a:pPr>
                      <a:r>
                        <a:rPr lang="en-US" sz="1200" kern="1200" dirty="0">
                          <a:solidFill>
                            <a:schemeClr val="tx1"/>
                          </a:solidFill>
                          <a:effectLst/>
                          <a:latin typeface="Calibri"/>
                          <a:ea typeface="Calibri"/>
                          <a:cs typeface="Times New Roman"/>
                        </a:rPr>
                        <a:t>27. Superintelligence</a:t>
                      </a:r>
                    </a:p>
                    <a:p>
                      <a:pPr marL="0" marR="0" algn="l" defTabSz="914400" rtl="0" eaLnBrk="1" latinLnBrk="0" hangingPunct="1">
                        <a:lnSpc>
                          <a:spcPct val="107000"/>
                        </a:lnSpc>
                        <a:spcBef>
                          <a:spcPts val="0"/>
                        </a:spcBef>
                        <a:spcAft>
                          <a:spcPts val="0"/>
                        </a:spcAft>
                      </a:pPr>
                      <a:r>
                        <a:rPr lang="en-US" sz="1200" kern="1200" dirty="0">
                          <a:solidFill>
                            <a:schemeClr val="tx1"/>
                          </a:solidFill>
                          <a:effectLst/>
                          <a:latin typeface="Calibri"/>
                          <a:ea typeface="Calibri"/>
                          <a:cs typeface="Times New Roman"/>
                        </a:rPr>
                        <a:t>28. Zero Marginal Cost</a:t>
                      </a:r>
                    </a:p>
                  </a:txBody>
                  <a:tcPr marL="138060" marR="138060" marT="138060" marB="1380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2D69B"/>
                    </a:solidFill>
                  </a:tcPr>
                </a:tc>
                <a:tc>
                  <a:txBody>
                    <a:bodyPr/>
                    <a:lstStyle/>
                    <a:p>
                      <a:pPr marL="0" marR="0">
                        <a:lnSpc>
                          <a:spcPct val="107000"/>
                        </a:lnSpc>
                        <a:spcBef>
                          <a:spcPts val="0"/>
                        </a:spcBef>
                        <a:spcAft>
                          <a:spcPts val="0"/>
                        </a:spcAft>
                      </a:pPr>
                      <a:r>
                        <a:rPr lang="en-US" sz="1400" b="1" dirty="0">
                          <a:effectLst/>
                          <a:latin typeface="Calibri"/>
                          <a:ea typeface="Calibri"/>
                          <a:cs typeface="Times New Roman"/>
                        </a:rPr>
                        <a:t>Horizon 2 TRANSITIONS</a:t>
                      </a:r>
                      <a:endParaRPr lang="en-US" sz="1400" dirty="0">
                        <a:effectLst/>
                        <a:latin typeface="Calibri"/>
                        <a:ea typeface="Calibri"/>
                        <a:cs typeface="Times New Roman"/>
                      </a:endParaRPr>
                    </a:p>
                    <a:p>
                      <a:pPr marL="0" marR="0">
                        <a:lnSpc>
                          <a:spcPct val="107000"/>
                        </a:lnSpc>
                        <a:spcBef>
                          <a:spcPts val="0"/>
                        </a:spcBef>
                        <a:spcAft>
                          <a:spcPts val="0"/>
                        </a:spcAft>
                      </a:pPr>
                      <a:r>
                        <a:rPr lang="en-US" sz="1200" dirty="0">
                          <a:effectLst/>
                          <a:latin typeface="Calibri"/>
                          <a:ea typeface="Calibri"/>
                          <a:cs typeface="Times New Roman"/>
                        </a:rPr>
                        <a:t>29. Conscious</a:t>
                      </a:r>
                    </a:p>
                    <a:p>
                      <a:pPr marL="0" marR="0">
                        <a:lnSpc>
                          <a:spcPct val="107000"/>
                        </a:lnSpc>
                        <a:spcBef>
                          <a:spcPts val="0"/>
                        </a:spcBef>
                        <a:spcAft>
                          <a:spcPts val="0"/>
                        </a:spcAft>
                      </a:pPr>
                      <a:r>
                        <a:rPr lang="en-US" sz="1200" dirty="0">
                          <a:effectLst/>
                          <a:latin typeface="Calibri"/>
                          <a:ea typeface="Calibri"/>
                          <a:cs typeface="Times New Roman"/>
                        </a:rPr>
                        <a:t>30. Green</a:t>
                      </a:r>
                    </a:p>
                    <a:p>
                      <a:pPr marL="0" marR="0">
                        <a:lnSpc>
                          <a:spcPct val="107000"/>
                        </a:lnSpc>
                        <a:spcBef>
                          <a:spcPts val="0"/>
                        </a:spcBef>
                        <a:spcAft>
                          <a:spcPts val="0"/>
                        </a:spcAft>
                      </a:pPr>
                      <a:r>
                        <a:rPr lang="en-US" sz="1200" dirty="0">
                          <a:effectLst/>
                          <a:latin typeface="Calibri"/>
                          <a:ea typeface="Calibri"/>
                          <a:cs typeface="Times New Roman"/>
                        </a:rPr>
                        <a:t>31. Regenerative</a:t>
                      </a:r>
                    </a:p>
                    <a:p>
                      <a:pPr marL="0" marR="0">
                        <a:lnSpc>
                          <a:spcPct val="107000"/>
                        </a:lnSpc>
                        <a:spcBef>
                          <a:spcPts val="0"/>
                        </a:spcBef>
                        <a:spcAft>
                          <a:spcPts val="0"/>
                        </a:spcAft>
                      </a:pPr>
                      <a:r>
                        <a:rPr lang="en-US" sz="1200" dirty="0">
                          <a:effectLst/>
                          <a:latin typeface="Calibri"/>
                          <a:ea typeface="Calibri"/>
                          <a:cs typeface="Times New Roman"/>
                        </a:rPr>
                        <a:t>32. </a:t>
                      </a:r>
                      <a:r>
                        <a:rPr lang="en-US" sz="1200" dirty="0" err="1">
                          <a:effectLst/>
                          <a:latin typeface="Calibri"/>
                          <a:ea typeface="Calibri"/>
                          <a:cs typeface="Times New Roman"/>
                        </a:rPr>
                        <a:t>Satoyama</a:t>
                      </a:r>
                      <a:endParaRPr lang="en-US" sz="1200" dirty="0">
                        <a:effectLst/>
                        <a:latin typeface="Calibri"/>
                        <a:ea typeface="Calibri"/>
                        <a:cs typeface="Times New Roman"/>
                      </a:endParaRPr>
                    </a:p>
                    <a:p>
                      <a:pPr marL="0" marR="0">
                        <a:lnSpc>
                          <a:spcPct val="107000"/>
                        </a:lnSpc>
                        <a:spcBef>
                          <a:spcPts val="0"/>
                        </a:spcBef>
                        <a:spcAft>
                          <a:spcPts val="0"/>
                        </a:spcAft>
                      </a:pPr>
                      <a:r>
                        <a:rPr lang="en-US" sz="1200" dirty="0">
                          <a:effectLst/>
                          <a:latin typeface="Calibri"/>
                          <a:ea typeface="Calibri"/>
                          <a:cs typeface="Times New Roman"/>
                        </a:rPr>
                        <a:t>33.</a:t>
                      </a:r>
                      <a:r>
                        <a:rPr lang="en-US" sz="1200" baseline="0" dirty="0">
                          <a:effectLst/>
                          <a:latin typeface="Calibri"/>
                          <a:ea typeface="Calibri"/>
                          <a:cs typeface="Times New Roman"/>
                        </a:rPr>
                        <a:t> </a:t>
                      </a:r>
                      <a:r>
                        <a:rPr lang="en-US" sz="1200" dirty="0">
                          <a:effectLst/>
                          <a:latin typeface="Calibri"/>
                          <a:ea typeface="Calibri"/>
                          <a:cs typeface="Times New Roman"/>
                        </a:rPr>
                        <a:t>Sustainability</a:t>
                      </a:r>
                    </a:p>
                    <a:p>
                      <a:pPr marL="0" marR="0">
                        <a:lnSpc>
                          <a:spcPct val="107000"/>
                        </a:lnSpc>
                        <a:spcBef>
                          <a:spcPts val="0"/>
                        </a:spcBef>
                        <a:spcAft>
                          <a:spcPts val="0"/>
                        </a:spcAft>
                      </a:pPr>
                      <a:r>
                        <a:rPr lang="en-US" sz="1200" dirty="0">
                          <a:effectLst/>
                          <a:latin typeface="Calibri"/>
                          <a:ea typeface="Calibri"/>
                          <a:cs typeface="Times New Roman"/>
                        </a:rPr>
                        <a:t>34. Collaborative</a:t>
                      </a:r>
                    </a:p>
                    <a:p>
                      <a:pPr marL="0" marR="0">
                        <a:lnSpc>
                          <a:spcPct val="107000"/>
                        </a:lnSpc>
                        <a:spcBef>
                          <a:spcPts val="0"/>
                        </a:spcBef>
                        <a:spcAft>
                          <a:spcPts val="0"/>
                        </a:spcAft>
                      </a:pPr>
                      <a:r>
                        <a:rPr lang="en-US" sz="1200" dirty="0">
                          <a:effectLst/>
                          <a:latin typeface="Calibri"/>
                          <a:ea typeface="Calibri"/>
                          <a:cs typeface="Times New Roman"/>
                        </a:rPr>
                        <a:t>35. 4th Industrial Revolution</a:t>
                      </a:r>
                    </a:p>
                    <a:p>
                      <a:pPr marL="0" marR="0">
                        <a:lnSpc>
                          <a:spcPct val="107000"/>
                        </a:lnSpc>
                        <a:spcBef>
                          <a:spcPts val="0"/>
                        </a:spcBef>
                        <a:spcAft>
                          <a:spcPts val="0"/>
                        </a:spcAft>
                      </a:pPr>
                      <a:r>
                        <a:rPr lang="en-US" sz="1200" dirty="0">
                          <a:effectLst/>
                          <a:latin typeface="Calibri"/>
                          <a:ea typeface="Calibri"/>
                          <a:cs typeface="Times New Roman"/>
                        </a:rPr>
                        <a:t>36. Gig</a:t>
                      </a:r>
                    </a:p>
                    <a:p>
                      <a:pPr marL="0" marR="0">
                        <a:lnSpc>
                          <a:spcPct val="107000"/>
                        </a:lnSpc>
                        <a:spcBef>
                          <a:spcPts val="0"/>
                        </a:spcBef>
                        <a:spcAft>
                          <a:spcPts val="0"/>
                        </a:spcAft>
                      </a:pPr>
                      <a:r>
                        <a:rPr lang="en-US" sz="1200" dirty="0">
                          <a:effectLst/>
                          <a:latin typeface="Calibri"/>
                          <a:ea typeface="Calibri"/>
                          <a:cs typeface="Times New Roman"/>
                        </a:rPr>
                        <a:t>37. Hybrid</a:t>
                      </a:r>
                    </a:p>
                    <a:p>
                      <a:pPr marL="0" marR="0">
                        <a:lnSpc>
                          <a:spcPct val="107000"/>
                        </a:lnSpc>
                        <a:spcBef>
                          <a:spcPts val="0"/>
                        </a:spcBef>
                        <a:spcAft>
                          <a:spcPts val="0"/>
                        </a:spcAft>
                      </a:pPr>
                      <a:r>
                        <a:rPr lang="en-US" sz="1200" dirty="0">
                          <a:effectLst/>
                          <a:latin typeface="Calibri"/>
                          <a:ea typeface="Calibri"/>
                          <a:cs typeface="Times New Roman"/>
                        </a:rPr>
                        <a:t>38. P2P</a:t>
                      </a:r>
                    </a:p>
                    <a:p>
                      <a:pPr marL="0" marR="0">
                        <a:lnSpc>
                          <a:spcPct val="107000"/>
                        </a:lnSpc>
                        <a:spcBef>
                          <a:spcPts val="0"/>
                        </a:spcBef>
                        <a:spcAft>
                          <a:spcPts val="0"/>
                        </a:spcAft>
                      </a:pPr>
                      <a:r>
                        <a:rPr lang="en-US" sz="1200" dirty="0">
                          <a:effectLst/>
                          <a:latin typeface="Calibri"/>
                          <a:ea typeface="Calibri"/>
                          <a:cs typeface="Times New Roman"/>
                        </a:rPr>
                        <a:t>39. Platform</a:t>
                      </a:r>
                    </a:p>
                    <a:p>
                      <a:pPr marL="0" marR="0">
                        <a:lnSpc>
                          <a:spcPct val="107000"/>
                        </a:lnSpc>
                        <a:spcBef>
                          <a:spcPts val="0"/>
                        </a:spcBef>
                        <a:spcAft>
                          <a:spcPts val="0"/>
                        </a:spcAft>
                      </a:pPr>
                      <a:r>
                        <a:rPr lang="en-US" sz="1200" dirty="0">
                          <a:effectLst/>
                          <a:latin typeface="Calibri"/>
                          <a:ea typeface="Calibri"/>
                          <a:cs typeface="Times New Roman"/>
                        </a:rPr>
                        <a:t>40. Second</a:t>
                      </a:r>
                    </a:p>
                    <a:p>
                      <a:pPr marL="0" marR="0">
                        <a:lnSpc>
                          <a:spcPct val="107000"/>
                        </a:lnSpc>
                        <a:spcBef>
                          <a:spcPts val="0"/>
                        </a:spcBef>
                        <a:spcAft>
                          <a:spcPts val="0"/>
                        </a:spcAft>
                      </a:pPr>
                      <a:r>
                        <a:rPr lang="en-US" sz="1200" dirty="0">
                          <a:effectLst/>
                          <a:latin typeface="Calibri"/>
                          <a:ea typeface="Calibri"/>
                          <a:cs typeface="Times New Roman"/>
                        </a:rPr>
                        <a:t>41. Second Machine Age</a:t>
                      </a:r>
                      <a:br>
                        <a:rPr lang="en-US" sz="1200" dirty="0">
                          <a:effectLst/>
                          <a:latin typeface="Calibri"/>
                          <a:ea typeface="Calibri"/>
                          <a:cs typeface="Times New Roman"/>
                        </a:rPr>
                      </a:br>
                      <a:r>
                        <a:rPr lang="en-US" sz="1200" dirty="0">
                          <a:effectLst/>
                          <a:latin typeface="Calibri"/>
                          <a:ea typeface="Calibri"/>
                          <a:cs typeface="Times New Roman"/>
                        </a:rPr>
                        <a:t>42. Sharing</a:t>
                      </a:r>
                      <a:br>
                        <a:rPr lang="en-US" sz="1200" b="1" dirty="0">
                          <a:effectLst/>
                          <a:latin typeface="Calibri"/>
                          <a:ea typeface="Calibri"/>
                          <a:cs typeface="Times New Roman"/>
                        </a:rPr>
                      </a:br>
                      <a:r>
                        <a:rPr lang="en-US" sz="1200" b="0" dirty="0">
                          <a:effectLst/>
                          <a:latin typeface="Calibri"/>
                          <a:ea typeface="Calibri"/>
                          <a:cs typeface="Times New Roman"/>
                        </a:rPr>
                        <a:t>43</a:t>
                      </a:r>
                      <a:r>
                        <a:rPr lang="en-US" sz="1200" dirty="0">
                          <a:effectLst/>
                          <a:latin typeface="Calibri"/>
                          <a:ea typeface="Calibri"/>
                          <a:cs typeface="Times New Roman"/>
                        </a:rPr>
                        <a:t>. Algorithm/Data</a:t>
                      </a:r>
                    </a:p>
                    <a:p>
                      <a:pPr marL="0" marR="0">
                        <a:lnSpc>
                          <a:spcPct val="107000"/>
                        </a:lnSpc>
                        <a:spcBef>
                          <a:spcPts val="0"/>
                        </a:spcBef>
                        <a:spcAft>
                          <a:spcPts val="0"/>
                        </a:spcAft>
                      </a:pPr>
                      <a:r>
                        <a:rPr lang="en-US" sz="1200" dirty="0">
                          <a:effectLst/>
                          <a:latin typeface="Calibri"/>
                          <a:ea typeface="Calibri"/>
                          <a:cs typeface="Times New Roman"/>
                        </a:rPr>
                        <a:t>44. Artisan</a:t>
                      </a:r>
                    </a:p>
                    <a:p>
                      <a:pPr marL="0" marR="0">
                        <a:lnSpc>
                          <a:spcPct val="107000"/>
                        </a:lnSpc>
                        <a:spcBef>
                          <a:spcPts val="0"/>
                        </a:spcBef>
                        <a:spcAft>
                          <a:spcPts val="0"/>
                        </a:spcAft>
                      </a:pPr>
                      <a:r>
                        <a:rPr lang="en-US" sz="1200" dirty="0">
                          <a:effectLst/>
                          <a:latin typeface="Calibri"/>
                          <a:ea typeface="Calibri"/>
                          <a:cs typeface="Times New Roman"/>
                        </a:rPr>
                        <a:t>45. Attention</a:t>
                      </a:r>
                      <a:br>
                        <a:rPr lang="en-US" sz="1200" dirty="0">
                          <a:effectLst/>
                          <a:latin typeface="Calibri"/>
                          <a:ea typeface="Calibri"/>
                          <a:cs typeface="Times New Roman"/>
                        </a:rPr>
                      </a:br>
                      <a:r>
                        <a:rPr lang="en-US" sz="1200" dirty="0">
                          <a:effectLst/>
                          <a:latin typeface="Calibri"/>
                          <a:ea typeface="Calibri"/>
                          <a:cs typeface="Times New Roman"/>
                        </a:rPr>
                        <a:t>46. Experience</a:t>
                      </a:r>
                      <a:br>
                        <a:rPr lang="en-US" sz="1200" dirty="0">
                          <a:effectLst/>
                          <a:latin typeface="Calibri"/>
                          <a:ea typeface="Calibri"/>
                          <a:cs typeface="Times New Roman"/>
                        </a:rPr>
                      </a:br>
                      <a:r>
                        <a:rPr lang="en-US" sz="1200" dirty="0">
                          <a:effectLst/>
                          <a:latin typeface="Calibri"/>
                          <a:ea typeface="Calibri"/>
                          <a:cs typeface="Times New Roman"/>
                        </a:rPr>
                        <a:t>47. Intangible</a:t>
                      </a:r>
                    </a:p>
                    <a:p>
                      <a:pPr marL="0" marR="0">
                        <a:lnSpc>
                          <a:spcPct val="107000"/>
                        </a:lnSpc>
                        <a:spcBef>
                          <a:spcPts val="0"/>
                        </a:spcBef>
                        <a:spcAft>
                          <a:spcPts val="0"/>
                        </a:spcAft>
                      </a:pPr>
                      <a:r>
                        <a:rPr lang="en-US" sz="1200" dirty="0">
                          <a:effectLst/>
                          <a:latin typeface="Calibri"/>
                          <a:ea typeface="Calibri"/>
                          <a:cs typeface="Times New Roman"/>
                        </a:rPr>
                        <a:t>48. Leisure</a:t>
                      </a:r>
                    </a:p>
                    <a:p>
                      <a:pPr marL="0" marR="0">
                        <a:lnSpc>
                          <a:spcPct val="107000"/>
                        </a:lnSpc>
                        <a:spcBef>
                          <a:spcPts val="0"/>
                        </a:spcBef>
                        <a:spcAft>
                          <a:spcPts val="0"/>
                        </a:spcAft>
                      </a:pPr>
                      <a:r>
                        <a:rPr lang="en-US" sz="1200" dirty="0">
                          <a:effectLst/>
                          <a:latin typeface="Calibri"/>
                          <a:ea typeface="Calibri"/>
                          <a:cs typeface="Times New Roman"/>
                        </a:rPr>
                        <a:t>49. Network</a:t>
                      </a:r>
                    </a:p>
                    <a:p>
                      <a:pPr marL="0" marR="0">
                        <a:lnSpc>
                          <a:spcPct val="107000"/>
                        </a:lnSpc>
                        <a:spcBef>
                          <a:spcPts val="0"/>
                        </a:spcBef>
                        <a:spcAft>
                          <a:spcPts val="0"/>
                        </a:spcAft>
                      </a:pPr>
                      <a:r>
                        <a:rPr lang="en-US" sz="1200" dirty="0">
                          <a:effectLst/>
                          <a:latin typeface="Calibri"/>
                          <a:ea typeface="Calibri"/>
                          <a:cs typeface="Times New Roman"/>
                        </a:rPr>
                        <a:t>50. </a:t>
                      </a:r>
                      <a:r>
                        <a:rPr lang="en-US" sz="1200" dirty="0" err="1">
                          <a:effectLst/>
                          <a:latin typeface="Calibri"/>
                          <a:ea typeface="Calibri"/>
                          <a:cs typeface="Times New Roman"/>
                        </a:rPr>
                        <a:t>Philanthro</a:t>
                      </a:r>
                      <a:r>
                        <a:rPr lang="en-US" sz="1200" dirty="0">
                          <a:effectLst/>
                          <a:latin typeface="Calibri"/>
                          <a:ea typeface="Calibri"/>
                          <a:cs typeface="Times New Roman"/>
                        </a:rPr>
                        <a:t>-capitalism</a:t>
                      </a:r>
                    </a:p>
                    <a:p>
                      <a:pPr marL="0" marR="0">
                        <a:lnSpc>
                          <a:spcPct val="107000"/>
                        </a:lnSpc>
                        <a:spcBef>
                          <a:spcPts val="0"/>
                        </a:spcBef>
                        <a:spcAft>
                          <a:spcPts val="0"/>
                        </a:spcAft>
                      </a:pPr>
                      <a:r>
                        <a:rPr lang="en-US" sz="1200" dirty="0">
                          <a:effectLst/>
                          <a:latin typeface="Calibri"/>
                          <a:ea typeface="Calibri"/>
                          <a:cs typeface="Times New Roman"/>
                        </a:rPr>
                        <a:t>51. Purpose</a:t>
                      </a:r>
                    </a:p>
                    <a:p>
                      <a:pPr marL="0" marR="0">
                        <a:lnSpc>
                          <a:spcPct val="107000"/>
                        </a:lnSpc>
                        <a:spcBef>
                          <a:spcPts val="0"/>
                        </a:spcBef>
                        <a:spcAft>
                          <a:spcPts val="0"/>
                        </a:spcAft>
                      </a:pPr>
                      <a:r>
                        <a:rPr lang="en-US" sz="1200" dirty="0">
                          <a:effectLst/>
                          <a:latin typeface="Calibri"/>
                          <a:ea typeface="Calibri"/>
                          <a:cs typeface="Times New Roman"/>
                        </a:rPr>
                        <a:t>52. Relationship</a:t>
                      </a:r>
                    </a:p>
                    <a:p>
                      <a:pPr marL="0" marR="0">
                        <a:lnSpc>
                          <a:spcPct val="107000"/>
                        </a:lnSpc>
                        <a:spcBef>
                          <a:spcPts val="0"/>
                        </a:spcBef>
                        <a:spcAft>
                          <a:spcPts val="0"/>
                        </a:spcAft>
                      </a:pPr>
                      <a:endParaRPr lang="en-US" sz="1200" dirty="0">
                        <a:effectLst/>
                        <a:latin typeface="Calibri"/>
                        <a:ea typeface="Calibri"/>
                        <a:cs typeface="Times New Roman"/>
                      </a:endParaRPr>
                    </a:p>
                  </a:txBody>
                  <a:tcPr marL="138060" marR="138060" marT="138060" marB="1380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BD4B4"/>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5913783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75026-EE7D-6932-DD72-9A2DD00E10D0}"/>
              </a:ext>
            </a:extLst>
          </p:cNvPr>
          <p:cNvSpPr>
            <a:spLocks noGrp="1"/>
          </p:cNvSpPr>
          <p:nvPr>
            <p:ph type="title"/>
          </p:nvPr>
        </p:nvSpPr>
        <p:spPr/>
        <p:txBody>
          <a:bodyPr/>
          <a:lstStyle/>
          <a:p>
            <a:r>
              <a:rPr lang="en-US" dirty="0"/>
              <a:t>Image Analysis Template </a:t>
            </a:r>
          </a:p>
        </p:txBody>
      </p:sp>
      <p:graphicFrame>
        <p:nvGraphicFramePr>
          <p:cNvPr id="4" name="Content Placeholder 3">
            <a:extLst>
              <a:ext uri="{FF2B5EF4-FFF2-40B4-BE49-F238E27FC236}">
                <a16:creationId xmlns:a16="http://schemas.microsoft.com/office/drawing/2014/main" id="{FDA5D0F4-DA7F-95DE-9D95-32FAAB6CA41C}"/>
              </a:ext>
            </a:extLst>
          </p:cNvPr>
          <p:cNvGraphicFramePr>
            <a:graphicFrameLocks noGrp="1"/>
          </p:cNvGraphicFramePr>
          <p:nvPr>
            <p:ph idx="1"/>
            <p:extLst>
              <p:ext uri="{D42A27DB-BD31-4B8C-83A1-F6EECF244321}">
                <p14:modId xmlns:p14="http://schemas.microsoft.com/office/powerpoint/2010/main" val="2368597598"/>
              </p:ext>
            </p:extLst>
          </p:nvPr>
        </p:nvGraphicFramePr>
        <p:xfrm>
          <a:off x="481330" y="851338"/>
          <a:ext cx="8011028" cy="5486400"/>
        </p:xfrm>
        <a:graphic>
          <a:graphicData uri="http://schemas.openxmlformats.org/drawingml/2006/table">
            <a:tbl>
              <a:tblPr firstRow="1" firstCol="1" bandRow="1">
                <a:tableStyleId>{5C22544A-7EE6-4342-B048-85BDC9FD1C3A}</a:tableStyleId>
              </a:tblPr>
              <a:tblGrid>
                <a:gridCol w="2847318">
                  <a:extLst>
                    <a:ext uri="{9D8B030D-6E8A-4147-A177-3AD203B41FA5}">
                      <a16:colId xmlns:a16="http://schemas.microsoft.com/office/drawing/2014/main" val="72390004"/>
                    </a:ext>
                  </a:extLst>
                </a:gridCol>
                <a:gridCol w="3236952">
                  <a:extLst>
                    <a:ext uri="{9D8B030D-6E8A-4147-A177-3AD203B41FA5}">
                      <a16:colId xmlns:a16="http://schemas.microsoft.com/office/drawing/2014/main" val="1338118184"/>
                    </a:ext>
                  </a:extLst>
                </a:gridCol>
                <a:gridCol w="1926758">
                  <a:extLst>
                    <a:ext uri="{9D8B030D-6E8A-4147-A177-3AD203B41FA5}">
                      <a16:colId xmlns:a16="http://schemas.microsoft.com/office/drawing/2014/main" val="26600037"/>
                    </a:ext>
                  </a:extLst>
                </a:gridCol>
              </a:tblGrid>
              <a:tr h="267184">
                <a:tc gridSpan="3">
                  <a:txBody>
                    <a:bodyPr/>
                    <a:lstStyle/>
                    <a:p>
                      <a:pPr marL="0" marR="0">
                        <a:spcBef>
                          <a:spcPts val="0"/>
                        </a:spcBef>
                        <a:spcAft>
                          <a:spcPts val="0"/>
                        </a:spcAft>
                      </a:pPr>
                      <a:r>
                        <a:rPr lang="en-US" sz="1800" dirty="0">
                          <a:effectLst/>
                        </a:rPr>
                        <a:t>Image analysis template</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26841140"/>
                  </a:ext>
                </a:extLst>
              </a:tr>
              <a:tr h="267184">
                <a:tc>
                  <a:txBody>
                    <a:bodyPr/>
                    <a:lstStyle/>
                    <a:p>
                      <a:pPr marL="0" marR="0">
                        <a:spcBef>
                          <a:spcPts val="0"/>
                        </a:spcBef>
                        <a:spcAft>
                          <a:spcPts val="0"/>
                        </a:spcAft>
                      </a:pPr>
                      <a:r>
                        <a:rPr lang="en-US" sz="1800">
                          <a:effectLst/>
                        </a:rPr>
                        <a:t>Category</a:t>
                      </a:r>
                      <a:endParaRPr lang="en-US" sz="1800">
                        <a:solidFill>
                          <a:srgbClr val="000000"/>
                        </a:solidFill>
                        <a:effectLst/>
                        <a:latin typeface="Calibri" panose="020F0502020204030204" pitchFamily="34" charset="0"/>
                        <a:ea typeface="Calibri" panose="020F0502020204030204" pitchFamily="34" charset="0"/>
                      </a:endParaRPr>
                    </a:p>
                  </a:txBody>
                  <a:tcPr marL="68580" marR="68580" marT="0" marB="0"/>
                </a:tc>
                <a:tc gridSpan="2">
                  <a:txBody>
                    <a:bodyPr/>
                    <a:lstStyle/>
                    <a:p>
                      <a:pPr marL="0" marR="0">
                        <a:spcBef>
                          <a:spcPts val="0"/>
                        </a:spcBef>
                        <a:spcAft>
                          <a:spcPts val="0"/>
                        </a:spcAft>
                      </a:pPr>
                      <a:r>
                        <a:rPr lang="en-US" sz="1800">
                          <a:effectLst/>
                        </a:rPr>
                        <a:t>Description</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1790428630"/>
                  </a:ext>
                </a:extLst>
              </a:tr>
              <a:tr h="267184">
                <a:tc>
                  <a:txBody>
                    <a:bodyPr/>
                    <a:lstStyle/>
                    <a:p>
                      <a:pPr marL="0" marR="0">
                        <a:spcBef>
                          <a:spcPts val="0"/>
                        </a:spcBef>
                        <a:spcAft>
                          <a:spcPts val="0"/>
                        </a:spcAft>
                      </a:pPr>
                      <a:r>
                        <a:rPr lang="en-US" sz="1800" u="sng">
                          <a:effectLst/>
                        </a:rPr>
                        <a:t>Author</a:t>
                      </a:r>
                      <a:endParaRPr lang="en-US" sz="1800">
                        <a:solidFill>
                          <a:srgbClr val="000000"/>
                        </a:solidFill>
                        <a:effectLst/>
                        <a:latin typeface="Calibri" panose="020F0502020204030204" pitchFamily="34" charset="0"/>
                        <a:ea typeface="Calibri" panose="020F0502020204030204" pitchFamily="34" charset="0"/>
                      </a:endParaRPr>
                    </a:p>
                  </a:txBody>
                  <a:tcPr marL="68580" marR="68580" marT="0" marB="0"/>
                </a:tc>
                <a:tc gridSpan="2">
                  <a:txBody>
                    <a:bodyPr/>
                    <a:lstStyle/>
                    <a:p>
                      <a:pPr marL="0" marR="0">
                        <a:spcBef>
                          <a:spcPts val="0"/>
                        </a:spcBef>
                        <a:spcAft>
                          <a:spcPts val="0"/>
                        </a:spcAft>
                      </a:pPr>
                      <a:r>
                        <a:rPr lang="en-US" sz="1800">
                          <a:effectLst/>
                        </a:rPr>
                        <a:t>Who proposed it and why (purpose)</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1182073763"/>
                  </a:ext>
                </a:extLst>
              </a:tr>
              <a:tr h="267184">
                <a:tc>
                  <a:txBody>
                    <a:bodyPr/>
                    <a:lstStyle/>
                    <a:p>
                      <a:pPr marL="0" marR="0">
                        <a:spcBef>
                          <a:spcPts val="0"/>
                        </a:spcBef>
                        <a:spcAft>
                          <a:spcPts val="0"/>
                        </a:spcAft>
                      </a:pPr>
                      <a:r>
                        <a:rPr lang="en-US" sz="1800" u="sng">
                          <a:effectLst/>
                        </a:rPr>
                        <a:t>Time horizon</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gridSpan="2">
                  <a:txBody>
                    <a:bodyPr/>
                    <a:lstStyle/>
                    <a:p>
                      <a:pPr marL="0" marR="0">
                        <a:spcBef>
                          <a:spcPts val="0"/>
                        </a:spcBef>
                        <a:spcAft>
                          <a:spcPts val="0"/>
                        </a:spcAft>
                      </a:pPr>
                      <a:r>
                        <a:rPr lang="en-US" sz="1800">
                          <a:effectLst/>
                        </a:rPr>
                        <a:t>Stated, implied, or unclear</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1988766453"/>
                  </a:ext>
                </a:extLst>
              </a:tr>
              <a:tr h="267184">
                <a:tc>
                  <a:txBody>
                    <a:bodyPr/>
                    <a:lstStyle/>
                    <a:p>
                      <a:pPr marL="0" marR="0">
                        <a:spcBef>
                          <a:spcPts val="0"/>
                        </a:spcBef>
                        <a:spcAft>
                          <a:spcPts val="0"/>
                        </a:spcAft>
                      </a:pPr>
                      <a:r>
                        <a:rPr lang="en-US" sz="1800" u="sng">
                          <a:effectLst/>
                        </a:rPr>
                        <a:t>Scope</a:t>
                      </a:r>
                      <a:r>
                        <a:rPr lang="en-US" sz="1800">
                          <a:effectLst/>
                        </a:rPr>
                        <a:t>: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gridSpan="2">
                  <a:txBody>
                    <a:bodyPr/>
                    <a:lstStyle/>
                    <a:p>
                      <a:pPr marL="0" marR="0">
                        <a:spcBef>
                          <a:spcPts val="0"/>
                        </a:spcBef>
                        <a:spcAft>
                          <a:spcPts val="0"/>
                        </a:spcAft>
                      </a:pPr>
                      <a:r>
                        <a:rPr lang="en-US" sz="1800">
                          <a:effectLst/>
                        </a:rPr>
                        <a:t>Global/regional/national or affluent/emerging/poor</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322743789"/>
                  </a:ext>
                </a:extLst>
              </a:tr>
              <a:tr h="1335921">
                <a:tc>
                  <a:txBody>
                    <a:bodyPr/>
                    <a:lstStyle/>
                    <a:p>
                      <a:pPr marL="0" marR="0">
                        <a:spcBef>
                          <a:spcPts val="0"/>
                        </a:spcBef>
                        <a:spcAft>
                          <a:spcPts val="0"/>
                        </a:spcAft>
                      </a:pPr>
                      <a:r>
                        <a:rPr lang="en-US" sz="1800" u="sng" dirty="0">
                          <a:effectLst/>
                        </a:rPr>
                        <a:t>Key drivers</a:t>
                      </a:r>
                      <a:endParaRPr lang="en-US" sz="1800" dirty="0">
                        <a:effectLst/>
                      </a:endParaRPr>
                    </a:p>
                    <a:p>
                      <a:pPr marL="0" marR="0">
                        <a:spcBef>
                          <a:spcPts val="0"/>
                        </a:spcBef>
                        <a:spcAft>
                          <a:spcPts val="0"/>
                        </a:spcAft>
                      </a:pPr>
                      <a:r>
                        <a:rPr lang="en-US" sz="1800" dirty="0">
                          <a:effectLst/>
                        </a:rPr>
                        <a: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u="sng">
                          <a:effectLst/>
                        </a:rPr>
                        <a:t>Bold relevant </a:t>
                      </a:r>
                      <a:endParaRPr lang="en-US" sz="1800">
                        <a:effectLst/>
                      </a:endParaRPr>
                    </a:p>
                    <a:p>
                      <a:pPr marL="0" marR="0">
                        <a:spcBef>
                          <a:spcPts val="0"/>
                        </a:spcBef>
                        <a:spcAft>
                          <a:spcPts val="0"/>
                        </a:spcAft>
                      </a:pPr>
                      <a:r>
                        <a:rPr lang="en-US" sz="1800">
                          <a:effectLst/>
                        </a:rPr>
                        <a:t>Shifting values, Technology acceleration, Inequality, Automation, Stagnation, Climate and carrying capacity, Ineffective left</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u="sng">
                          <a:effectLst/>
                        </a:rPr>
                        <a:t>Other</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618255109"/>
                  </a:ext>
                </a:extLst>
              </a:tr>
              <a:tr h="534368">
                <a:tc>
                  <a:txBody>
                    <a:bodyPr/>
                    <a:lstStyle/>
                    <a:p>
                      <a:pPr marL="0" marR="0">
                        <a:spcBef>
                          <a:spcPts val="0"/>
                        </a:spcBef>
                        <a:spcAft>
                          <a:spcPts val="0"/>
                        </a:spcAft>
                      </a:pPr>
                      <a:r>
                        <a:rPr lang="en-US" sz="1800" u="sng">
                          <a:effectLst/>
                        </a:rPr>
                        <a:t>Key ideas</a:t>
                      </a:r>
                      <a:endParaRPr lang="en-US" sz="1800">
                        <a:effectLst/>
                      </a:endParaRPr>
                    </a:p>
                    <a:p>
                      <a:pPr marL="0" marR="0">
                        <a:spcBef>
                          <a:spcPts val="0"/>
                        </a:spcBef>
                        <a:spcAft>
                          <a:spcPts val="0"/>
                        </a:spcAft>
                      </a:pPr>
                      <a:r>
                        <a:rPr lang="en-US" sz="1800">
                          <a:effectLst/>
                        </a:rPr>
                        <a:t>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gridSpan="2">
                  <a:txBody>
                    <a:bodyPr/>
                    <a:lstStyle/>
                    <a:p>
                      <a:pPr marL="0" marR="0">
                        <a:spcBef>
                          <a:spcPts val="0"/>
                        </a:spcBef>
                        <a:spcAft>
                          <a:spcPts val="0"/>
                        </a:spcAft>
                      </a:pPr>
                      <a:r>
                        <a:rPr lang="en-US" sz="1800">
                          <a:effectLst/>
                        </a:rPr>
                        <a:t>The most important ideas put forth by the concept</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33438751"/>
                  </a:ext>
                </a:extLst>
              </a:tr>
              <a:tr h="534368">
                <a:tc>
                  <a:txBody>
                    <a:bodyPr/>
                    <a:lstStyle/>
                    <a:p>
                      <a:pPr marL="0" marR="0">
                        <a:spcBef>
                          <a:spcPts val="0"/>
                        </a:spcBef>
                        <a:spcAft>
                          <a:spcPts val="0"/>
                        </a:spcAft>
                      </a:pPr>
                      <a:r>
                        <a:rPr lang="en-US" sz="1800" u="sng">
                          <a:effectLst/>
                        </a:rPr>
                        <a:t>Ideal or guiding values</a:t>
                      </a:r>
                      <a:r>
                        <a:rPr lang="en-US" sz="1800">
                          <a:effectLst/>
                        </a:rPr>
                        <a:t> </a:t>
                      </a:r>
                      <a:endParaRPr lang="en-US" sz="1800">
                        <a:solidFill>
                          <a:srgbClr val="000000"/>
                        </a:solidFill>
                        <a:effectLst/>
                        <a:latin typeface="Calibri" panose="020F0502020204030204" pitchFamily="34" charset="0"/>
                        <a:ea typeface="Calibri" panose="020F0502020204030204" pitchFamily="34" charset="0"/>
                      </a:endParaRPr>
                    </a:p>
                  </a:txBody>
                  <a:tcPr marL="68580" marR="68580" marT="0" marB="0"/>
                </a:tc>
                <a:tc gridSpan="2">
                  <a:txBody>
                    <a:bodyPr/>
                    <a:lstStyle/>
                    <a:p>
                      <a:pPr marL="0" marR="0">
                        <a:spcBef>
                          <a:spcPts val="0"/>
                        </a:spcBef>
                        <a:spcAft>
                          <a:spcPts val="0"/>
                        </a:spcAft>
                      </a:pPr>
                      <a:r>
                        <a:rPr lang="en-US" sz="1800">
                          <a:effectLst/>
                        </a:rPr>
                        <a:t>Something akin to an organizing principle/motivation, i.e., create a more just or fair society</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1269058284"/>
                  </a:ext>
                </a:extLst>
              </a:tr>
              <a:tr h="534368">
                <a:tc>
                  <a:txBody>
                    <a:bodyPr/>
                    <a:lstStyle/>
                    <a:p>
                      <a:pPr marL="0" marR="0">
                        <a:spcBef>
                          <a:spcPts val="0"/>
                        </a:spcBef>
                        <a:spcAft>
                          <a:spcPts val="0"/>
                        </a:spcAft>
                      </a:pPr>
                      <a:r>
                        <a:rPr lang="en-US" sz="1800" u="sng">
                          <a:effectLst/>
                        </a:rPr>
                        <a:t>Emotional, aesthetic, and spiritual aspects</a:t>
                      </a:r>
                      <a:r>
                        <a:rPr lang="en-US" sz="1800">
                          <a:effectLst/>
                        </a:rPr>
                        <a:t> </a:t>
                      </a:r>
                      <a:endParaRPr lang="en-US" sz="1800">
                        <a:solidFill>
                          <a:srgbClr val="000000"/>
                        </a:solidFill>
                        <a:effectLst/>
                        <a:latin typeface="Calibri" panose="020F0502020204030204" pitchFamily="34" charset="0"/>
                        <a:ea typeface="Calibri" panose="020F0502020204030204" pitchFamily="34" charset="0"/>
                      </a:endParaRPr>
                    </a:p>
                  </a:txBody>
                  <a:tcPr marL="68580" marR="68580" marT="0" marB="0"/>
                </a:tc>
                <a:tc gridSpan="2">
                  <a:txBody>
                    <a:bodyPr/>
                    <a:lstStyle/>
                    <a:p>
                      <a:pPr marL="0" marR="0">
                        <a:spcBef>
                          <a:spcPts val="0"/>
                        </a:spcBef>
                        <a:spcAft>
                          <a:spcPts val="0"/>
                        </a:spcAft>
                      </a:pPr>
                      <a:r>
                        <a:rPr lang="en-US" sz="1800">
                          <a:effectLst/>
                        </a:rPr>
                        <a:t>Is it appealing or compelling?</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458600511"/>
                  </a:ext>
                </a:extLst>
              </a:tr>
              <a:tr h="534368">
                <a:tc>
                  <a:txBody>
                    <a:bodyPr/>
                    <a:lstStyle/>
                    <a:p>
                      <a:pPr marL="0" marR="0">
                        <a:spcBef>
                          <a:spcPts val="0"/>
                        </a:spcBef>
                        <a:spcAft>
                          <a:spcPts val="0"/>
                        </a:spcAft>
                      </a:pPr>
                      <a:r>
                        <a:rPr lang="en-US" sz="1800" u="sng">
                          <a:effectLst/>
                        </a:rPr>
                        <a:t>Personal</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gridSpan="2">
                  <a:txBody>
                    <a:bodyPr/>
                    <a:lstStyle/>
                    <a:p>
                      <a:pPr marL="0" marR="0">
                        <a:spcBef>
                          <a:spcPts val="0"/>
                        </a:spcBef>
                        <a:spcAft>
                          <a:spcPts val="0"/>
                        </a:spcAft>
                      </a:pPr>
                      <a:r>
                        <a:rPr lang="en-US" sz="1800" dirty="0">
                          <a:effectLst/>
                        </a:rPr>
                        <a:t>How are individuals affected by this future? Who's bearing the most costs, who's accruing the benefits?</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3990227530"/>
                  </a:ext>
                </a:extLst>
              </a:tr>
              <a:tr h="267184">
                <a:tc>
                  <a:txBody>
                    <a:bodyPr/>
                    <a:lstStyle/>
                    <a:p>
                      <a:pPr marL="0" marR="0">
                        <a:spcBef>
                          <a:spcPts val="0"/>
                        </a:spcBef>
                        <a:spcAft>
                          <a:spcPts val="0"/>
                        </a:spcAft>
                      </a:pPr>
                      <a:r>
                        <a:rPr lang="en-US" sz="1800" u="sng">
                          <a:effectLst/>
                        </a:rPr>
                        <a:t>Pathway or plan</a:t>
                      </a:r>
                      <a:r>
                        <a:rPr lang="en-US" sz="1800">
                          <a:effectLst/>
                        </a:rPr>
                        <a:t>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gridSpan="2">
                  <a:txBody>
                    <a:bodyPr/>
                    <a:lstStyle/>
                    <a:p>
                      <a:pPr marL="0" marR="0">
                        <a:spcBef>
                          <a:spcPts val="0"/>
                        </a:spcBef>
                        <a:spcAft>
                          <a:spcPts val="0"/>
                        </a:spcAft>
                      </a:pPr>
                      <a:r>
                        <a:rPr lang="en-US" sz="1800" dirty="0">
                          <a:effectLst/>
                        </a:rPr>
                        <a:t>Rough sense of steps for achieving</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4119891994"/>
                  </a:ext>
                </a:extLst>
              </a:tr>
            </a:tbl>
          </a:graphicData>
        </a:graphic>
      </p:graphicFrame>
    </p:spTree>
    <p:extLst>
      <p:ext uri="{BB962C8B-B14F-4D97-AF65-F5344CB8AC3E}">
        <p14:creationId xmlns:p14="http://schemas.microsoft.com/office/powerpoint/2010/main" val="1382638982"/>
      </p:ext>
    </p:extLst>
  </p:cSld>
  <p:clrMapOvr>
    <a:masterClrMapping/>
  </p:clrMapOvr>
</p:sld>
</file>

<file path=ppt/theme/theme1.xml><?xml version="1.0" encoding="utf-8"?>
<a:theme xmlns:a="http://schemas.openxmlformats.org/drawingml/2006/main" name="TAHP011-Tufts_PPT_Template-R1.4-022717_opt">
  <a:themeElements>
    <a:clrScheme name="UH branding">
      <a:dk1>
        <a:srgbClr val="53575A"/>
      </a:dk1>
      <a:lt1>
        <a:srgbClr val="FFFFFF"/>
      </a:lt1>
      <a:dk2>
        <a:srgbClr val="878A8D"/>
      </a:dk2>
      <a:lt2>
        <a:srgbClr val="FFF8D9"/>
      </a:lt2>
      <a:accent1>
        <a:srgbClr val="C8102E"/>
      </a:accent1>
      <a:accent2>
        <a:srgbClr val="950C21"/>
      </a:accent2>
      <a:accent3>
        <a:srgbClr val="F6BD00"/>
      </a:accent3>
      <a:accent4>
        <a:srgbClr val="D79B00"/>
      </a:accent4>
      <a:accent5>
        <a:srgbClr val="950C21"/>
      </a:accent5>
      <a:accent6>
        <a:srgbClr val="B97800"/>
      </a:accent6>
      <a:hlink>
        <a:srgbClr val="00B287"/>
      </a:hlink>
      <a:folHlink>
        <a:srgbClr val="00866C"/>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4"/>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AHP011-Tufts_PPT_Template-R1_system-022317" id="{97FC7A17-81AD-46AA-9547-B74DC12FD1F0}" vid="{1F65CB60-7783-4A01-ABA1-2F147A90A343}"/>
    </a:ext>
  </a:extLst>
</a:theme>
</file>

<file path=ppt/theme/theme2.xml><?xml version="1.0" encoding="utf-8"?>
<a:theme xmlns:a="http://schemas.openxmlformats.org/drawingml/2006/main" name="Office Theme">
  <a:themeElements>
    <a:clrScheme name="2017 Tufts">
      <a:dk1>
        <a:srgbClr val="6D6E71"/>
      </a:dk1>
      <a:lt1>
        <a:sysClr val="window" lastClr="FFFFFF"/>
      </a:lt1>
      <a:dk2>
        <a:srgbClr val="0C2639"/>
      </a:dk2>
      <a:lt2>
        <a:srgbClr val="FFFFFF"/>
      </a:lt2>
      <a:accent1>
        <a:srgbClr val="0367A5"/>
      </a:accent1>
      <a:accent2>
        <a:srgbClr val="6DB9D3"/>
      </a:accent2>
      <a:accent3>
        <a:srgbClr val="8996A0"/>
      </a:accent3>
      <a:accent4>
        <a:srgbClr val="8AA43A"/>
      </a:accent4>
      <a:accent5>
        <a:srgbClr val="E9AB14"/>
      </a:accent5>
      <a:accent6>
        <a:srgbClr val="A7465D"/>
      </a:accent6>
      <a:hlink>
        <a:srgbClr val="0367A5"/>
      </a:hlink>
      <a:folHlink>
        <a:srgbClr val="6DB9D3"/>
      </a:folHlink>
    </a:clrScheme>
    <a:fontScheme name="Tufts 2017 (system)">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2017 Tufts">
      <a:dk1>
        <a:srgbClr val="6D6E71"/>
      </a:dk1>
      <a:lt1>
        <a:sysClr val="window" lastClr="FFFFFF"/>
      </a:lt1>
      <a:dk2>
        <a:srgbClr val="0C2639"/>
      </a:dk2>
      <a:lt2>
        <a:srgbClr val="FFFFFF"/>
      </a:lt2>
      <a:accent1>
        <a:srgbClr val="0367A5"/>
      </a:accent1>
      <a:accent2>
        <a:srgbClr val="6DB9D3"/>
      </a:accent2>
      <a:accent3>
        <a:srgbClr val="8996A0"/>
      </a:accent3>
      <a:accent4>
        <a:srgbClr val="8AA43A"/>
      </a:accent4>
      <a:accent5>
        <a:srgbClr val="E9AB14"/>
      </a:accent5>
      <a:accent6>
        <a:srgbClr val="A7465D"/>
      </a:accent6>
      <a:hlink>
        <a:srgbClr val="0367A5"/>
      </a:hlink>
      <a:folHlink>
        <a:srgbClr val="6DB9D3"/>
      </a:folHlink>
    </a:clrScheme>
    <a:fontScheme name="Tufts 2017 (system)">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16279</TotalTime>
  <Words>1962</Words>
  <Application>Microsoft Office PowerPoint</Application>
  <PresentationFormat>On-screen Show (4:3)</PresentationFormat>
  <Paragraphs>350</Paragraphs>
  <Slides>34</Slides>
  <Notes>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34</vt:i4>
      </vt:variant>
    </vt:vector>
  </HeadingPairs>
  <TitlesOfParts>
    <vt:vector size="43" baseType="lpstr">
      <vt:lpstr>Arial</vt:lpstr>
      <vt:lpstr>Calibri</vt:lpstr>
      <vt:lpstr>Courier New</vt:lpstr>
      <vt:lpstr>Symbol</vt:lpstr>
      <vt:lpstr>System Font Regular</vt:lpstr>
      <vt:lpstr>Times New Roman</vt:lpstr>
      <vt:lpstr>Verdana</vt:lpstr>
      <vt:lpstr>Wingdings</vt:lpstr>
      <vt:lpstr>TAHP011-Tufts_PPT_Template-R1.4-022717_opt</vt:lpstr>
      <vt:lpstr>After Capitalism: A Step Beyond Purpose </vt:lpstr>
      <vt:lpstr>Approach</vt:lpstr>
      <vt:lpstr>The Image of the Future</vt:lpstr>
      <vt:lpstr>Research Phase: Reason to Believe in After Capitalism</vt:lpstr>
      <vt:lpstr>Three Horizons</vt:lpstr>
      <vt:lpstr>Framing: Domain Map</vt:lpstr>
      <vt:lpstr>Diigo Scanning Library</vt:lpstr>
      <vt:lpstr>After Capitalism [Book] Concepts </vt:lpstr>
      <vt:lpstr>Image Analysis Template </vt:lpstr>
      <vt:lpstr>PowerPoint Presentation</vt:lpstr>
      <vt:lpstr>PowerPoint Presentation</vt:lpstr>
      <vt:lpstr>PowerPoint Presentation</vt:lpstr>
      <vt:lpstr>3. Inequality</vt:lpstr>
      <vt:lpstr>4. Automation &amp; Labor</vt:lpstr>
      <vt:lpstr>5. Stagnation</vt:lpstr>
      <vt:lpstr>6. Climate &amp; Carrying Capacity</vt:lpstr>
      <vt:lpstr>7. Ineffective Left</vt:lpstr>
      <vt:lpstr>KEY ASSUMPTION Neoliberal Capitalism is (Slowly) Disintegrating</vt:lpstr>
      <vt:lpstr>The Images of After Capitalism</vt:lpstr>
      <vt:lpstr>Horizons and Scenario “Archetypes” (i.e., patterns of change)</vt:lpstr>
      <vt:lpstr>PowerPoint Presentation</vt:lpstr>
      <vt:lpstr>PowerPoint Presentation</vt:lpstr>
      <vt:lpstr>Circular Commons</vt:lpstr>
      <vt:lpstr>Non-Workers Paradise</vt:lpstr>
      <vt:lpstr>Tech-Led Abundance </vt:lpstr>
      <vt:lpstr>Poll: Potential Issues for GM</vt:lpstr>
      <vt:lpstr>Poll Questions</vt:lpstr>
      <vt:lpstr>Circular Commons</vt:lpstr>
      <vt:lpstr>Non-Workers Paradise</vt:lpstr>
      <vt:lpstr>Tech-Led Abundance </vt:lpstr>
      <vt:lpstr>Where to Focus</vt:lpstr>
      <vt:lpstr>PowerPoint Presentation</vt:lpstr>
      <vt:lpstr>Contact Info</vt:lpstr>
      <vt:lpstr>IMAGINING AFTER CAPITALISM: TEN MINDSET SHIFTS</vt:lpstr>
    </vt:vector>
  </TitlesOfParts>
  <Manager/>
  <Company>Tufts Association Health Plan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Tufts Association Health Plan</dc:title>
  <dc:subject/>
  <dc:creator>Langrand and Company</dc:creator>
  <cp:keywords/>
  <dc:description/>
  <cp:lastModifiedBy>Hines, Andy</cp:lastModifiedBy>
  <cp:revision>902</cp:revision>
  <cp:lastPrinted>2023-03-28T13:08:25Z</cp:lastPrinted>
  <dcterms:created xsi:type="dcterms:W3CDTF">2017-02-22T22:50:15Z</dcterms:created>
  <dcterms:modified xsi:type="dcterms:W3CDTF">2023-03-28T13:25:05Z</dcterms:modified>
  <cp:category/>
</cp:coreProperties>
</file>