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508" r:id="rId2"/>
    <p:sldId id="3103" r:id="rId3"/>
    <p:sldId id="286" r:id="rId4"/>
    <p:sldId id="1275" r:id="rId5"/>
    <p:sldId id="1292" r:id="rId6"/>
    <p:sldId id="3086" r:id="rId7"/>
    <p:sldId id="3087" r:id="rId8"/>
    <p:sldId id="641" r:id="rId9"/>
    <p:sldId id="3096" r:id="rId10"/>
    <p:sldId id="3080" r:id="rId11"/>
    <p:sldId id="468" r:id="rId12"/>
    <p:sldId id="3053" r:id="rId13"/>
    <p:sldId id="3072" r:id="rId14"/>
    <p:sldId id="507" r:id="rId15"/>
    <p:sldId id="3073" r:id="rId16"/>
    <p:sldId id="502" r:id="rId17"/>
    <p:sldId id="3074" r:id="rId18"/>
    <p:sldId id="1288" r:id="rId19"/>
    <p:sldId id="531" r:id="rId20"/>
    <p:sldId id="3081" r:id="rId21"/>
    <p:sldId id="3105" r:id="rId22"/>
    <p:sldId id="3082" r:id="rId23"/>
    <p:sldId id="3106" r:id="rId24"/>
    <p:sldId id="3083" r:id="rId25"/>
    <p:sldId id="3107" r:id="rId26"/>
    <p:sldId id="3104" r:id="rId27"/>
    <p:sldId id="3068" r:id="rId28"/>
    <p:sldId id="319" r:id="rId29"/>
    <p:sldId id="3077" r:id="rId30"/>
    <p:sldId id="3102" r:id="rId31"/>
    <p:sldId id="3101" r:id="rId32"/>
    <p:sldId id="3100" r:id="rId33"/>
    <p:sldId id="3099" r:id="rId3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0817"/>
    <a:srgbClr val="C8102E"/>
    <a:srgbClr val="888B8D"/>
    <a:srgbClr val="54585A"/>
    <a:srgbClr val="00363D"/>
    <a:srgbClr val="FEFEFE"/>
    <a:srgbClr val="FBFBFB"/>
    <a:srgbClr val="F7F7F7"/>
    <a:srgbClr val="B8C0C6"/>
    <a:srgbClr val="729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F1631-E40D-4931-8AE0-F605613B9DAF}" v="185" dt="2026-04-24T16:08:46.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24" autoAdjust="0"/>
  </p:normalViewPr>
  <p:slideViewPr>
    <p:cSldViewPr snapToGrid="0" snapToObjects="1">
      <p:cViewPr varScale="1">
        <p:scale>
          <a:sx n="103" d="100"/>
          <a:sy n="103" d="100"/>
        </p:scale>
        <p:origin x="1152" y="77"/>
      </p:cViewPr>
      <p:guideLst>
        <p:guide orient="horz" pos="2160"/>
        <p:guide pos="3839"/>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23" d="100"/>
          <a:sy n="123" d="100"/>
        </p:scale>
        <p:origin x="-351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nes, Andy" userId="ff0c0e51-9b87-4f94-af3a-75bf88f0e2c9" providerId="ADAL" clId="{F9675FD4-CE94-4FDB-9E28-BAC0042505F7}"/>
    <pc:docChg chg="undo custSel addSld delSld modSld">
      <pc:chgData name="Hines, Andy" userId="ff0c0e51-9b87-4f94-af3a-75bf88f0e2c9" providerId="ADAL" clId="{F9675FD4-CE94-4FDB-9E28-BAC0042505F7}" dt="2026-04-24T16:09:41.536" v="2812" actId="14100"/>
      <pc:docMkLst>
        <pc:docMk/>
      </pc:docMkLst>
      <pc:sldChg chg="addSp delSp modSp mod modAnim modNotesTx">
        <pc:chgData name="Hines, Andy" userId="ff0c0e51-9b87-4f94-af3a-75bf88f0e2c9" providerId="ADAL" clId="{F9675FD4-CE94-4FDB-9E28-BAC0042505F7}" dt="2026-04-24T15:13:06.746" v="832" actId="20577"/>
        <pc:sldMkLst>
          <pc:docMk/>
          <pc:sldMk cId="1175031898" sldId="286"/>
        </pc:sldMkLst>
        <pc:spChg chg="add mod">
          <ac:chgData name="Hines, Andy" userId="ff0c0e51-9b87-4f94-af3a-75bf88f0e2c9" providerId="ADAL" clId="{F9675FD4-CE94-4FDB-9E28-BAC0042505F7}" dt="2026-04-24T13:10:40.446" v="143" actId="1076"/>
          <ac:spMkLst>
            <pc:docMk/>
            <pc:sldMk cId="1175031898" sldId="286"/>
            <ac:spMk id="3" creationId="{EC0CFF8F-4837-E9E7-E9EC-41AFC2BA5950}"/>
          </ac:spMkLst>
        </pc:spChg>
        <pc:spChg chg="mod">
          <ac:chgData name="Hines, Andy" userId="ff0c0e51-9b87-4f94-af3a-75bf88f0e2c9" providerId="ADAL" clId="{F9675FD4-CE94-4FDB-9E28-BAC0042505F7}" dt="2026-04-24T13:08:42.106" v="129" actId="1076"/>
          <ac:spMkLst>
            <pc:docMk/>
            <pc:sldMk cId="1175031898" sldId="286"/>
            <ac:spMk id="4" creationId="{00000000-0000-0000-0000-000000000000}"/>
          </ac:spMkLst>
        </pc:spChg>
        <pc:spChg chg="mod">
          <ac:chgData name="Hines, Andy" userId="ff0c0e51-9b87-4f94-af3a-75bf88f0e2c9" providerId="ADAL" clId="{F9675FD4-CE94-4FDB-9E28-BAC0042505F7}" dt="2026-04-24T13:08:12.835" v="123" actId="1038"/>
          <ac:spMkLst>
            <pc:docMk/>
            <pc:sldMk cId="1175031898" sldId="286"/>
            <ac:spMk id="5" creationId="{00000000-0000-0000-0000-000000000000}"/>
          </ac:spMkLst>
        </pc:spChg>
        <pc:spChg chg="mod">
          <ac:chgData name="Hines, Andy" userId="ff0c0e51-9b87-4f94-af3a-75bf88f0e2c9" providerId="ADAL" clId="{F9675FD4-CE94-4FDB-9E28-BAC0042505F7}" dt="2026-04-24T13:08:12.835" v="123" actId="1038"/>
          <ac:spMkLst>
            <pc:docMk/>
            <pc:sldMk cId="1175031898" sldId="286"/>
            <ac:spMk id="7" creationId="{00000000-0000-0000-0000-000000000000}"/>
          </ac:spMkLst>
        </pc:spChg>
        <pc:spChg chg="add del mod">
          <ac:chgData name="Hines, Andy" userId="ff0c0e51-9b87-4f94-af3a-75bf88f0e2c9" providerId="ADAL" clId="{F9675FD4-CE94-4FDB-9E28-BAC0042505F7}" dt="2026-04-24T13:08:43.890" v="130" actId="478"/>
          <ac:spMkLst>
            <pc:docMk/>
            <pc:sldMk cId="1175031898" sldId="286"/>
            <ac:spMk id="8" creationId="{A01A9634-4B5D-FE88-01CA-47E2F401266C}"/>
          </ac:spMkLst>
        </pc:spChg>
        <pc:picChg chg="add del mod">
          <ac:chgData name="Hines, Andy" userId="ff0c0e51-9b87-4f94-af3a-75bf88f0e2c9" providerId="ADAL" clId="{F9675FD4-CE94-4FDB-9E28-BAC0042505F7}" dt="2026-04-24T13:09:58.579" v="133" actId="478"/>
          <ac:picMkLst>
            <pc:docMk/>
            <pc:sldMk cId="1175031898" sldId="286"/>
            <ac:picMk id="6" creationId="{F2A38F27-432A-2447-7FD0-49627BBA28A3}"/>
          </ac:picMkLst>
        </pc:picChg>
        <pc:picChg chg="add mod">
          <ac:chgData name="Hines, Andy" userId="ff0c0e51-9b87-4f94-af3a-75bf88f0e2c9" providerId="ADAL" clId="{F9675FD4-CE94-4FDB-9E28-BAC0042505F7}" dt="2026-04-24T13:10:19.373" v="138" actId="1076"/>
          <ac:picMkLst>
            <pc:docMk/>
            <pc:sldMk cId="1175031898" sldId="286"/>
            <ac:picMk id="9" creationId="{3C533DE1-1A02-7582-FF6A-C20D1FB894DB}"/>
          </ac:picMkLst>
        </pc:picChg>
        <pc:picChg chg="mod">
          <ac:chgData name="Hines, Andy" userId="ff0c0e51-9b87-4f94-af3a-75bf88f0e2c9" providerId="ADAL" clId="{F9675FD4-CE94-4FDB-9E28-BAC0042505F7}" dt="2026-04-24T13:08:12.835" v="123" actId="1038"/>
          <ac:picMkLst>
            <pc:docMk/>
            <pc:sldMk cId="1175031898" sldId="286"/>
            <ac:picMk id="1026" creationId="{00000000-0000-0000-0000-000000000000}"/>
          </ac:picMkLst>
        </pc:picChg>
      </pc:sldChg>
      <pc:sldChg chg="delSp add del mod delAnim">
        <pc:chgData name="Hines, Andy" userId="ff0c0e51-9b87-4f94-af3a-75bf88f0e2c9" providerId="ADAL" clId="{F9675FD4-CE94-4FDB-9E28-BAC0042505F7}" dt="2026-04-24T15:44:57.068" v="2175" actId="47"/>
        <pc:sldMkLst>
          <pc:docMk/>
          <pc:sldMk cId="0" sldId="309"/>
        </pc:sldMkLst>
        <pc:spChg chg="del">
          <ac:chgData name="Hines, Andy" userId="ff0c0e51-9b87-4f94-af3a-75bf88f0e2c9" providerId="ADAL" clId="{F9675FD4-CE94-4FDB-9E28-BAC0042505F7}" dt="2026-04-24T15:44:49.898" v="2173" actId="21"/>
          <ac:spMkLst>
            <pc:docMk/>
            <pc:sldMk cId="0" sldId="309"/>
            <ac:spMk id="1158" creationId="{00000000-0000-0000-0000-000000000000}"/>
          </ac:spMkLst>
        </pc:spChg>
        <pc:picChg chg="del">
          <ac:chgData name="Hines, Andy" userId="ff0c0e51-9b87-4f94-af3a-75bf88f0e2c9" providerId="ADAL" clId="{F9675FD4-CE94-4FDB-9E28-BAC0042505F7}" dt="2026-04-24T15:44:49.898" v="2173" actId="21"/>
          <ac:picMkLst>
            <pc:docMk/>
            <pc:sldMk cId="0" sldId="309"/>
            <ac:picMk id="1153" creationId="{00000000-0000-0000-0000-000000000000}"/>
          </ac:picMkLst>
        </pc:picChg>
      </pc:sldChg>
      <pc:sldChg chg="modSp mod">
        <pc:chgData name="Hines, Andy" userId="ff0c0e51-9b87-4f94-af3a-75bf88f0e2c9" providerId="ADAL" clId="{F9675FD4-CE94-4FDB-9E28-BAC0042505F7}" dt="2026-04-24T12:52:35.278" v="34" actId="20577"/>
        <pc:sldMkLst>
          <pc:docMk/>
          <pc:sldMk cId="1996548688" sldId="508"/>
        </pc:sldMkLst>
        <pc:spChg chg="mod">
          <ac:chgData name="Hines, Andy" userId="ff0c0e51-9b87-4f94-af3a-75bf88f0e2c9" providerId="ADAL" clId="{F9675FD4-CE94-4FDB-9E28-BAC0042505F7}" dt="2026-04-24T12:52:35.278" v="34" actId="20577"/>
          <ac:spMkLst>
            <pc:docMk/>
            <pc:sldMk cId="1996548688" sldId="508"/>
            <ac:spMk id="3" creationId="{E15844D1-9526-5040-BFF7-A96E42B33AC0}"/>
          </ac:spMkLst>
        </pc:spChg>
      </pc:sldChg>
      <pc:sldChg chg="addSp modSp mod modAnim">
        <pc:chgData name="Hines, Andy" userId="ff0c0e51-9b87-4f94-af3a-75bf88f0e2c9" providerId="ADAL" clId="{F9675FD4-CE94-4FDB-9E28-BAC0042505F7}" dt="2026-04-24T13:16:16.683" v="423"/>
        <pc:sldMkLst>
          <pc:docMk/>
          <pc:sldMk cId="1766212944" sldId="1275"/>
        </pc:sldMkLst>
        <pc:spChg chg="mod">
          <ac:chgData name="Hines, Andy" userId="ff0c0e51-9b87-4f94-af3a-75bf88f0e2c9" providerId="ADAL" clId="{F9675FD4-CE94-4FDB-9E28-BAC0042505F7}" dt="2026-04-24T13:13:47.785" v="325" actId="1076"/>
          <ac:spMkLst>
            <pc:docMk/>
            <pc:sldMk cId="1766212944" sldId="1275"/>
            <ac:spMk id="3" creationId="{30B58702-1DD4-F344-CB5E-AA197BA59744}"/>
          </ac:spMkLst>
        </pc:spChg>
        <pc:spChg chg="add mod">
          <ac:chgData name="Hines, Andy" userId="ff0c0e51-9b87-4f94-af3a-75bf88f0e2c9" providerId="ADAL" clId="{F9675FD4-CE94-4FDB-9E28-BAC0042505F7}" dt="2026-04-24T13:15:54.861" v="420" actId="1076"/>
          <ac:spMkLst>
            <pc:docMk/>
            <pc:sldMk cId="1766212944" sldId="1275"/>
            <ac:spMk id="6" creationId="{669B04AF-3B40-3B04-0F77-1023A9C7FAAC}"/>
          </ac:spMkLst>
        </pc:spChg>
        <pc:spChg chg="mod">
          <ac:chgData name="Hines, Andy" userId="ff0c0e51-9b87-4f94-af3a-75bf88f0e2c9" providerId="ADAL" clId="{F9675FD4-CE94-4FDB-9E28-BAC0042505F7}" dt="2026-04-24T13:14:16.599" v="343" actId="1037"/>
          <ac:spMkLst>
            <pc:docMk/>
            <pc:sldMk cId="1766212944" sldId="1275"/>
            <ac:spMk id="7" creationId="{F82EA356-EA5C-2271-2BD8-58044F066A3F}"/>
          </ac:spMkLst>
        </pc:spChg>
        <pc:spChg chg="mod">
          <ac:chgData name="Hines, Andy" userId="ff0c0e51-9b87-4f94-af3a-75bf88f0e2c9" providerId="ADAL" clId="{F9675FD4-CE94-4FDB-9E28-BAC0042505F7}" dt="2026-04-24T13:13:47.785" v="325" actId="1076"/>
          <ac:spMkLst>
            <pc:docMk/>
            <pc:sldMk cId="1766212944" sldId="1275"/>
            <ac:spMk id="8" creationId="{D0B6022F-F04C-AD67-9C6C-7BAC9B109591}"/>
          </ac:spMkLst>
        </pc:spChg>
        <pc:spChg chg="mod">
          <ac:chgData name="Hines, Andy" userId="ff0c0e51-9b87-4f94-af3a-75bf88f0e2c9" providerId="ADAL" clId="{F9675FD4-CE94-4FDB-9E28-BAC0042505F7}" dt="2026-04-24T13:13:47.785" v="325" actId="1076"/>
          <ac:spMkLst>
            <pc:docMk/>
            <pc:sldMk cId="1766212944" sldId="1275"/>
            <ac:spMk id="9" creationId="{52582138-6A69-E1F7-214E-95F160CB0B31}"/>
          </ac:spMkLst>
        </pc:spChg>
        <pc:spChg chg="mod">
          <ac:chgData name="Hines, Andy" userId="ff0c0e51-9b87-4f94-af3a-75bf88f0e2c9" providerId="ADAL" clId="{F9675FD4-CE94-4FDB-9E28-BAC0042505F7}" dt="2026-04-24T13:13:47.785" v="325" actId="1076"/>
          <ac:spMkLst>
            <pc:docMk/>
            <pc:sldMk cId="1766212944" sldId="1275"/>
            <ac:spMk id="11" creationId="{FEDFD150-3B02-EC48-B19D-DF70DCE81487}"/>
          </ac:spMkLst>
        </pc:spChg>
        <pc:spChg chg="mod">
          <ac:chgData name="Hines, Andy" userId="ff0c0e51-9b87-4f94-af3a-75bf88f0e2c9" providerId="ADAL" clId="{F9675FD4-CE94-4FDB-9E28-BAC0042505F7}" dt="2026-04-24T13:13:47.785" v="325" actId="1076"/>
          <ac:spMkLst>
            <pc:docMk/>
            <pc:sldMk cId="1766212944" sldId="1275"/>
            <ac:spMk id="12" creationId="{F73229AB-812E-779D-486A-6FA830A87230}"/>
          </ac:spMkLst>
        </pc:spChg>
        <pc:spChg chg="add mod">
          <ac:chgData name="Hines, Andy" userId="ff0c0e51-9b87-4f94-af3a-75bf88f0e2c9" providerId="ADAL" clId="{F9675FD4-CE94-4FDB-9E28-BAC0042505F7}" dt="2026-04-24T13:15:51.014" v="419" actId="403"/>
          <ac:spMkLst>
            <pc:docMk/>
            <pc:sldMk cId="1766212944" sldId="1275"/>
            <ac:spMk id="13" creationId="{EF99F6C8-5349-B8B6-C432-AEB198509FAC}"/>
          </ac:spMkLst>
        </pc:spChg>
        <pc:spChg chg="mod">
          <ac:chgData name="Hines, Andy" userId="ff0c0e51-9b87-4f94-af3a-75bf88f0e2c9" providerId="ADAL" clId="{F9675FD4-CE94-4FDB-9E28-BAC0042505F7}" dt="2026-04-24T13:13:47.785" v="325" actId="1076"/>
          <ac:spMkLst>
            <pc:docMk/>
            <pc:sldMk cId="1766212944" sldId="1275"/>
            <ac:spMk id="15" creationId="{00000000-0000-0000-0000-000000000000}"/>
          </ac:spMkLst>
        </pc:spChg>
        <pc:spChg chg="mod">
          <ac:chgData name="Hines, Andy" userId="ff0c0e51-9b87-4f94-af3a-75bf88f0e2c9" providerId="ADAL" clId="{F9675FD4-CE94-4FDB-9E28-BAC0042505F7}" dt="2026-04-24T13:13:37.620" v="324" actId="14100"/>
          <ac:spMkLst>
            <pc:docMk/>
            <pc:sldMk cId="1766212944" sldId="1275"/>
            <ac:spMk id="5179" creationId="{00000000-0000-0000-0000-000000000000}"/>
          </ac:spMkLst>
        </pc:spChg>
        <pc:picChg chg="add mod">
          <ac:chgData name="Hines, Andy" userId="ff0c0e51-9b87-4f94-af3a-75bf88f0e2c9" providerId="ADAL" clId="{F9675FD4-CE94-4FDB-9E28-BAC0042505F7}" dt="2026-04-24T13:15:41.299" v="417" actId="1076"/>
          <ac:picMkLst>
            <pc:docMk/>
            <pc:sldMk cId="1766212944" sldId="1275"/>
            <ac:picMk id="5" creationId="{6BDE741E-6E49-6CA6-BAF1-198BC0EA771B}"/>
          </ac:picMkLst>
        </pc:picChg>
        <pc:picChg chg="mod">
          <ac:chgData name="Hines, Andy" userId="ff0c0e51-9b87-4f94-af3a-75bf88f0e2c9" providerId="ADAL" clId="{F9675FD4-CE94-4FDB-9E28-BAC0042505F7}" dt="2026-04-24T13:13:47.785" v="325" actId="1076"/>
          <ac:picMkLst>
            <pc:docMk/>
            <pc:sldMk cId="1766212944" sldId="1275"/>
            <ac:picMk id="10" creationId="{8E61E974-52EB-4C0E-91B4-B8B0A803B409}"/>
          </ac:picMkLst>
        </pc:picChg>
      </pc:sldChg>
      <pc:sldChg chg="addSp delSp modSp mod modAnim">
        <pc:chgData name="Hines, Andy" userId="ff0c0e51-9b87-4f94-af3a-75bf88f0e2c9" providerId="ADAL" clId="{F9675FD4-CE94-4FDB-9E28-BAC0042505F7}" dt="2026-04-24T15:28:39.949" v="1725" actId="20577"/>
        <pc:sldMkLst>
          <pc:docMk/>
          <pc:sldMk cId="1511272608" sldId="3081"/>
        </pc:sldMkLst>
        <pc:spChg chg="mod">
          <ac:chgData name="Hines, Andy" userId="ff0c0e51-9b87-4f94-af3a-75bf88f0e2c9" providerId="ADAL" clId="{F9675FD4-CE94-4FDB-9E28-BAC0042505F7}" dt="2026-04-24T14:28:32.282" v="429" actId="1076"/>
          <ac:spMkLst>
            <pc:docMk/>
            <pc:sldMk cId="1511272608" sldId="3081"/>
            <ac:spMk id="2" creationId="{70EC6088-450F-F78C-FD20-CDDEF58CFA3A}"/>
          </ac:spMkLst>
        </pc:spChg>
        <pc:spChg chg="mod">
          <ac:chgData name="Hines, Andy" userId="ff0c0e51-9b87-4f94-af3a-75bf88f0e2c9" providerId="ADAL" clId="{F9675FD4-CE94-4FDB-9E28-BAC0042505F7}" dt="2026-04-24T15:00:55.552" v="648" actId="1076"/>
          <ac:spMkLst>
            <pc:docMk/>
            <pc:sldMk cId="1511272608" sldId="3081"/>
            <ac:spMk id="3" creationId="{AE56DFBF-D39E-B3C7-CB38-E2753C749EAC}"/>
          </ac:spMkLst>
        </pc:spChg>
        <pc:spChg chg="add del mod topLvl">
          <ac:chgData name="Hines, Andy" userId="ff0c0e51-9b87-4f94-af3a-75bf88f0e2c9" providerId="ADAL" clId="{F9675FD4-CE94-4FDB-9E28-BAC0042505F7}" dt="2026-04-24T15:06:33.799" v="694" actId="478"/>
          <ac:spMkLst>
            <pc:docMk/>
            <pc:sldMk cId="1511272608" sldId="3081"/>
            <ac:spMk id="7" creationId="{D5661693-5BC1-5AC8-C1BA-BF6AEACACB37}"/>
          </ac:spMkLst>
        </pc:spChg>
        <pc:spChg chg="add mod ord topLvl">
          <ac:chgData name="Hines, Andy" userId="ff0c0e51-9b87-4f94-af3a-75bf88f0e2c9" providerId="ADAL" clId="{F9675FD4-CE94-4FDB-9E28-BAC0042505F7}" dt="2026-04-24T15:28:39.949" v="1725" actId="20577"/>
          <ac:spMkLst>
            <pc:docMk/>
            <pc:sldMk cId="1511272608" sldId="3081"/>
            <ac:spMk id="9" creationId="{2F07D8AF-C237-FF6F-6A83-8BE44878A49D}"/>
          </ac:spMkLst>
        </pc:spChg>
        <pc:spChg chg="mod">
          <ac:chgData name="Hines, Andy" userId="ff0c0e51-9b87-4f94-af3a-75bf88f0e2c9" providerId="ADAL" clId="{F9675FD4-CE94-4FDB-9E28-BAC0042505F7}" dt="2026-04-24T14:29:15.199" v="469" actId="20577"/>
          <ac:spMkLst>
            <pc:docMk/>
            <pc:sldMk cId="1511272608" sldId="3081"/>
            <ac:spMk id="10" creationId="{7978CB1F-E44E-8CF5-E6AE-773C55263CC9}"/>
          </ac:spMkLst>
        </pc:spChg>
        <pc:spChg chg="add mod">
          <ac:chgData name="Hines, Andy" userId="ff0c0e51-9b87-4f94-af3a-75bf88f0e2c9" providerId="ADAL" clId="{F9675FD4-CE94-4FDB-9E28-BAC0042505F7}" dt="2026-04-24T15:09:58.428" v="726" actId="1036"/>
          <ac:spMkLst>
            <pc:docMk/>
            <pc:sldMk cId="1511272608" sldId="3081"/>
            <ac:spMk id="12" creationId="{53080B87-4D27-205E-5AA1-ECBBBE04D38F}"/>
          </ac:spMkLst>
        </pc:spChg>
        <pc:spChg chg="add mod">
          <ac:chgData name="Hines, Andy" userId="ff0c0e51-9b87-4f94-af3a-75bf88f0e2c9" providerId="ADAL" clId="{F9675FD4-CE94-4FDB-9E28-BAC0042505F7}" dt="2026-04-24T15:09:58.428" v="726" actId="1036"/>
          <ac:spMkLst>
            <pc:docMk/>
            <pc:sldMk cId="1511272608" sldId="3081"/>
            <ac:spMk id="13" creationId="{B7AEBF02-C3E9-D4BE-A0D2-A4013B64EE51}"/>
          </ac:spMkLst>
        </pc:spChg>
        <pc:spChg chg="add mod">
          <ac:chgData name="Hines, Andy" userId="ff0c0e51-9b87-4f94-af3a-75bf88f0e2c9" providerId="ADAL" clId="{F9675FD4-CE94-4FDB-9E28-BAC0042505F7}" dt="2026-04-24T15:09:58.428" v="726" actId="1036"/>
          <ac:spMkLst>
            <pc:docMk/>
            <pc:sldMk cId="1511272608" sldId="3081"/>
            <ac:spMk id="15" creationId="{8BB8CDAA-5B85-D0D8-9C0F-AD303CCD00FA}"/>
          </ac:spMkLst>
        </pc:spChg>
        <pc:spChg chg="add mod">
          <ac:chgData name="Hines, Andy" userId="ff0c0e51-9b87-4f94-af3a-75bf88f0e2c9" providerId="ADAL" clId="{F9675FD4-CE94-4FDB-9E28-BAC0042505F7}" dt="2026-04-24T15:09:58.428" v="726" actId="1036"/>
          <ac:spMkLst>
            <pc:docMk/>
            <pc:sldMk cId="1511272608" sldId="3081"/>
            <ac:spMk id="16" creationId="{55C003BF-610B-CDA4-1FF0-BF5C4F5FED47}"/>
          </ac:spMkLst>
        </pc:spChg>
        <pc:grpChg chg="add del mod">
          <ac:chgData name="Hines, Andy" userId="ff0c0e51-9b87-4f94-af3a-75bf88f0e2c9" providerId="ADAL" clId="{F9675FD4-CE94-4FDB-9E28-BAC0042505F7}" dt="2026-04-24T15:06:23.378" v="692" actId="165"/>
          <ac:grpSpMkLst>
            <pc:docMk/>
            <pc:sldMk cId="1511272608" sldId="3081"/>
            <ac:grpSpMk id="11" creationId="{4E24FF2A-6AD2-2CA4-C53F-B1220CA8153C}"/>
          </ac:grpSpMkLst>
        </pc:grpChg>
        <pc:picChg chg="mod">
          <ac:chgData name="Hines, Andy" userId="ff0c0e51-9b87-4f94-af3a-75bf88f0e2c9" providerId="ADAL" clId="{F9675FD4-CE94-4FDB-9E28-BAC0042505F7}" dt="2026-04-24T14:28:28.515" v="428" actId="1076"/>
          <ac:picMkLst>
            <pc:docMk/>
            <pc:sldMk cId="1511272608" sldId="3081"/>
            <ac:picMk id="6" creationId="{F1B14F5E-04D4-A6E9-D893-E7D0C0750656}"/>
          </ac:picMkLst>
        </pc:picChg>
      </pc:sldChg>
      <pc:sldChg chg="addSp delSp modSp mod modAnim">
        <pc:chgData name="Hines, Andy" userId="ff0c0e51-9b87-4f94-af3a-75bf88f0e2c9" providerId="ADAL" clId="{F9675FD4-CE94-4FDB-9E28-BAC0042505F7}" dt="2026-04-24T15:42:27.755" v="2109" actId="20577"/>
        <pc:sldMkLst>
          <pc:docMk/>
          <pc:sldMk cId="2905257227" sldId="3082"/>
        </pc:sldMkLst>
        <pc:spChg chg="mod">
          <ac:chgData name="Hines, Andy" userId="ff0c0e51-9b87-4f94-af3a-75bf88f0e2c9" providerId="ADAL" clId="{F9675FD4-CE94-4FDB-9E28-BAC0042505F7}" dt="2026-04-24T15:32:35.586" v="1846" actId="1076"/>
          <ac:spMkLst>
            <pc:docMk/>
            <pc:sldMk cId="2905257227" sldId="3082"/>
            <ac:spMk id="2" creationId="{69F43712-79CF-77BC-EFF4-371644F017FD}"/>
          </ac:spMkLst>
        </pc:spChg>
        <pc:spChg chg="add mod">
          <ac:chgData name="Hines, Andy" userId="ff0c0e51-9b87-4f94-af3a-75bf88f0e2c9" providerId="ADAL" clId="{F9675FD4-CE94-4FDB-9E28-BAC0042505F7}" dt="2026-04-24T15:32:24.939" v="1840" actId="1035"/>
          <ac:spMkLst>
            <pc:docMk/>
            <pc:sldMk cId="2905257227" sldId="3082"/>
            <ac:spMk id="3" creationId="{2A74B771-B343-4395-3B23-75F2120F5BD4}"/>
          </ac:spMkLst>
        </pc:spChg>
        <pc:spChg chg="add mod">
          <ac:chgData name="Hines, Andy" userId="ff0c0e51-9b87-4f94-af3a-75bf88f0e2c9" providerId="ADAL" clId="{F9675FD4-CE94-4FDB-9E28-BAC0042505F7}" dt="2026-04-24T15:32:24.939" v="1840" actId="1035"/>
          <ac:spMkLst>
            <pc:docMk/>
            <pc:sldMk cId="2905257227" sldId="3082"/>
            <ac:spMk id="5" creationId="{DBCB31FD-2B55-2B85-9F8B-3556D7191F37}"/>
          </ac:spMkLst>
        </pc:spChg>
        <pc:spChg chg="add mod">
          <ac:chgData name="Hines, Andy" userId="ff0c0e51-9b87-4f94-af3a-75bf88f0e2c9" providerId="ADAL" clId="{F9675FD4-CE94-4FDB-9E28-BAC0042505F7}" dt="2026-04-24T15:32:24.939" v="1840" actId="1035"/>
          <ac:spMkLst>
            <pc:docMk/>
            <pc:sldMk cId="2905257227" sldId="3082"/>
            <ac:spMk id="6" creationId="{7230E03E-0C2D-56B0-DC91-0E4ACD5DF559}"/>
          </ac:spMkLst>
        </pc:spChg>
        <pc:spChg chg="add mod">
          <ac:chgData name="Hines, Andy" userId="ff0c0e51-9b87-4f94-af3a-75bf88f0e2c9" providerId="ADAL" clId="{F9675FD4-CE94-4FDB-9E28-BAC0042505F7}" dt="2026-04-24T15:32:24.939" v="1840" actId="1035"/>
          <ac:spMkLst>
            <pc:docMk/>
            <pc:sldMk cId="2905257227" sldId="3082"/>
            <ac:spMk id="7" creationId="{76F58912-41C5-304E-D0DF-3203176A9E6B}"/>
          </ac:spMkLst>
        </pc:spChg>
        <pc:spChg chg="add mod">
          <ac:chgData name="Hines, Andy" userId="ff0c0e51-9b87-4f94-af3a-75bf88f0e2c9" providerId="ADAL" clId="{F9675FD4-CE94-4FDB-9E28-BAC0042505F7}" dt="2026-04-24T15:42:27.755" v="2109" actId="20577"/>
          <ac:spMkLst>
            <pc:docMk/>
            <pc:sldMk cId="2905257227" sldId="3082"/>
            <ac:spMk id="8" creationId="{F97875CA-2891-A268-C967-C72A652CF81F}"/>
          </ac:spMkLst>
        </pc:spChg>
        <pc:spChg chg="mod">
          <ac:chgData name="Hines, Andy" userId="ff0c0e51-9b87-4f94-af3a-75bf88f0e2c9" providerId="ADAL" clId="{F9675FD4-CE94-4FDB-9E28-BAC0042505F7}" dt="2026-04-24T14:29:54.292" v="501" actId="20577"/>
          <ac:spMkLst>
            <pc:docMk/>
            <pc:sldMk cId="2905257227" sldId="3082"/>
            <ac:spMk id="10" creationId="{F95C17D4-96FA-02C7-C5B9-3CCE83B22D6F}"/>
          </ac:spMkLst>
        </pc:spChg>
        <pc:spChg chg="mod">
          <ac:chgData name="Hines, Andy" userId="ff0c0e51-9b87-4f94-af3a-75bf88f0e2c9" providerId="ADAL" clId="{F9675FD4-CE94-4FDB-9E28-BAC0042505F7}" dt="2026-04-24T15:32:00.898" v="1814" actId="27636"/>
          <ac:spMkLst>
            <pc:docMk/>
            <pc:sldMk cId="2905257227" sldId="3082"/>
            <ac:spMk id="15" creationId="{5E6A9895-8BF9-350D-8CDD-0D092FD03947}"/>
          </ac:spMkLst>
        </pc:spChg>
        <pc:picChg chg="mod">
          <ac:chgData name="Hines, Andy" userId="ff0c0e51-9b87-4f94-af3a-75bf88f0e2c9" providerId="ADAL" clId="{F9675FD4-CE94-4FDB-9E28-BAC0042505F7}" dt="2026-04-24T15:32:32.516" v="1845" actId="1076"/>
          <ac:picMkLst>
            <pc:docMk/>
            <pc:sldMk cId="2905257227" sldId="3082"/>
            <ac:picMk id="4" creationId="{B0373CE5-1C4B-E322-9C59-BD7A89F21A15}"/>
          </ac:picMkLst>
        </pc:picChg>
        <pc:picChg chg="add del">
          <ac:chgData name="Hines, Andy" userId="ff0c0e51-9b87-4f94-af3a-75bf88f0e2c9" providerId="ADAL" clId="{F9675FD4-CE94-4FDB-9E28-BAC0042505F7}" dt="2026-04-24T15:28:48.206" v="1727" actId="478"/>
          <ac:picMkLst>
            <pc:docMk/>
            <pc:sldMk cId="2905257227" sldId="3082"/>
            <ac:picMk id="3074" creationId="{A34FB2C8-1D78-89EB-ABA6-C7DCCA0310CE}"/>
          </ac:picMkLst>
        </pc:picChg>
      </pc:sldChg>
      <pc:sldChg chg="addSp delSp modSp mod delAnim modAnim">
        <pc:chgData name="Hines, Andy" userId="ff0c0e51-9b87-4f94-af3a-75bf88f0e2c9" providerId="ADAL" clId="{F9675FD4-CE94-4FDB-9E28-BAC0042505F7}" dt="2026-04-24T15:31:11.930" v="1795" actId="1076"/>
        <pc:sldMkLst>
          <pc:docMk/>
          <pc:sldMk cId="5134117" sldId="3083"/>
        </pc:sldMkLst>
        <pc:spChg chg="mod">
          <ac:chgData name="Hines, Andy" userId="ff0c0e51-9b87-4f94-af3a-75bf88f0e2c9" providerId="ADAL" clId="{F9675FD4-CE94-4FDB-9E28-BAC0042505F7}" dt="2026-04-24T14:30:17.008" v="520" actId="1076"/>
          <ac:spMkLst>
            <pc:docMk/>
            <pc:sldMk cId="5134117" sldId="3083"/>
            <ac:spMk id="2" creationId="{D812B43F-ADC7-4032-47FC-EDB2F523CB73}"/>
          </ac:spMkLst>
        </pc:spChg>
        <pc:spChg chg="add mod">
          <ac:chgData name="Hines, Andy" userId="ff0c0e51-9b87-4f94-af3a-75bf88f0e2c9" providerId="ADAL" clId="{F9675FD4-CE94-4FDB-9E28-BAC0042505F7}" dt="2026-04-24T15:30:21.883" v="1774" actId="1076"/>
          <ac:spMkLst>
            <pc:docMk/>
            <pc:sldMk cId="5134117" sldId="3083"/>
            <ac:spMk id="4" creationId="{1B493227-936F-9106-A8E4-C5BC12B49E04}"/>
          </ac:spMkLst>
        </pc:spChg>
        <pc:spChg chg="add mod">
          <ac:chgData name="Hines, Andy" userId="ff0c0e51-9b87-4f94-af3a-75bf88f0e2c9" providerId="ADAL" clId="{F9675FD4-CE94-4FDB-9E28-BAC0042505F7}" dt="2026-04-24T15:29:23.846" v="1733" actId="20577"/>
          <ac:spMkLst>
            <pc:docMk/>
            <pc:sldMk cId="5134117" sldId="3083"/>
            <ac:spMk id="5" creationId="{B856042F-A8C4-446E-8773-994A3881AE01}"/>
          </ac:spMkLst>
        </pc:spChg>
        <pc:spChg chg="add mod">
          <ac:chgData name="Hines, Andy" userId="ff0c0e51-9b87-4f94-af3a-75bf88f0e2c9" providerId="ADAL" clId="{F9675FD4-CE94-4FDB-9E28-BAC0042505F7}" dt="2026-04-24T15:30:25.856" v="1775" actId="1076"/>
          <ac:spMkLst>
            <pc:docMk/>
            <pc:sldMk cId="5134117" sldId="3083"/>
            <ac:spMk id="7" creationId="{78830820-4992-5250-E47A-7705FB87D4B5}"/>
          </ac:spMkLst>
        </pc:spChg>
        <pc:spChg chg="add del mod">
          <ac:chgData name="Hines, Andy" userId="ff0c0e51-9b87-4f94-af3a-75bf88f0e2c9" providerId="ADAL" clId="{F9675FD4-CE94-4FDB-9E28-BAC0042505F7}" dt="2026-04-24T15:29:36.855" v="1734" actId="478"/>
          <ac:spMkLst>
            <pc:docMk/>
            <pc:sldMk cId="5134117" sldId="3083"/>
            <ac:spMk id="8" creationId="{C062678F-393D-E200-4017-114CF47F8048}"/>
          </ac:spMkLst>
        </pc:spChg>
        <pc:spChg chg="add del mod">
          <ac:chgData name="Hines, Andy" userId="ff0c0e51-9b87-4f94-af3a-75bf88f0e2c9" providerId="ADAL" clId="{F9675FD4-CE94-4FDB-9E28-BAC0042505F7}" dt="2026-04-24T15:29:36.855" v="1734" actId="478"/>
          <ac:spMkLst>
            <pc:docMk/>
            <pc:sldMk cId="5134117" sldId="3083"/>
            <ac:spMk id="9" creationId="{ED898D9E-D455-D4C3-1389-243EBC65A6B1}"/>
          </ac:spMkLst>
        </pc:spChg>
        <pc:spChg chg="mod">
          <ac:chgData name="Hines, Andy" userId="ff0c0e51-9b87-4f94-af3a-75bf88f0e2c9" providerId="ADAL" clId="{F9675FD4-CE94-4FDB-9E28-BAC0042505F7}" dt="2026-04-24T14:30:10.018" v="518" actId="20577"/>
          <ac:spMkLst>
            <pc:docMk/>
            <pc:sldMk cId="5134117" sldId="3083"/>
            <ac:spMk id="10" creationId="{7292BA2A-A978-04AB-DC04-3EE2B3D43669}"/>
          </ac:spMkLst>
        </pc:spChg>
        <pc:spChg chg="mod">
          <ac:chgData name="Hines, Andy" userId="ff0c0e51-9b87-4f94-af3a-75bf88f0e2c9" providerId="ADAL" clId="{F9675FD4-CE94-4FDB-9E28-BAC0042505F7}" dt="2026-04-24T15:31:11.930" v="1795" actId="1076"/>
          <ac:spMkLst>
            <pc:docMk/>
            <pc:sldMk cId="5134117" sldId="3083"/>
            <ac:spMk id="12" creationId="{3B429743-F70D-FBE7-F318-3D8F5535548E}"/>
          </ac:spMkLst>
        </pc:spChg>
        <pc:picChg chg="mod">
          <ac:chgData name="Hines, Andy" userId="ff0c0e51-9b87-4f94-af3a-75bf88f0e2c9" providerId="ADAL" clId="{F9675FD4-CE94-4FDB-9E28-BAC0042505F7}" dt="2026-04-24T14:30:13.962" v="519" actId="1076"/>
          <ac:picMkLst>
            <pc:docMk/>
            <pc:sldMk cId="5134117" sldId="3083"/>
            <ac:picMk id="3" creationId="{90404E85-3996-0CF5-BC30-1B1C53325234}"/>
          </ac:picMkLst>
        </pc:picChg>
      </pc:sldChg>
      <pc:sldChg chg="modSp mod">
        <pc:chgData name="Hines, Andy" userId="ff0c0e51-9b87-4f94-af3a-75bf88f0e2c9" providerId="ADAL" clId="{F9675FD4-CE94-4FDB-9E28-BAC0042505F7}" dt="2026-04-24T13:17:35.737" v="427" actId="14100"/>
        <pc:sldMkLst>
          <pc:docMk/>
          <pc:sldMk cId="1382638982" sldId="3087"/>
        </pc:sldMkLst>
        <pc:spChg chg="mod">
          <ac:chgData name="Hines, Andy" userId="ff0c0e51-9b87-4f94-af3a-75bf88f0e2c9" providerId="ADAL" clId="{F9675FD4-CE94-4FDB-9E28-BAC0042505F7}" dt="2026-04-24T13:17:35.737" v="427" actId="14100"/>
          <ac:spMkLst>
            <pc:docMk/>
            <pc:sldMk cId="1382638982" sldId="3087"/>
            <ac:spMk id="2" creationId="{21A75026-EE7D-6932-DD72-9A2DD00E10D0}"/>
          </ac:spMkLst>
        </pc:spChg>
        <pc:graphicFrameChg chg="modGraphic">
          <ac:chgData name="Hines, Andy" userId="ff0c0e51-9b87-4f94-af3a-75bf88f0e2c9" providerId="ADAL" clId="{F9675FD4-CE94-4FDB-9E28-BAC0042505F7}" dt="2026-04-24T13:17:27.051" v="426" actId="113"/>
          <ac:graphicFrameMkLst>
            <pc:docMk/>
            <pc:sldMk cId="1382638982" sldId="3087"/>
            <ac:graphicFrameMk id="4" creationId="{FDA5D0F4-DA7F-95DE-9D95-32FAAB6CA41C}"/>
          </ac:graphicFrameMkLst>
        </pc:graphicFrameChg>
      </pc:sldChg>
      <pc:sldChg chg="modSp new mod">
        <pc:chgData name="Hines, Andy" userId="ff0c0e51-9b87-4f94-af3a-75bf88f0e2c9" providerId="ADAL" clId="{F9675FD4-CE94-4FDB-9E28-BAC0042505F7}" dt="2026-04-24T13:05:58.400" v="81" actId="403"/>
        <pc:sldMkLst>
          <pc:docMk/>
          <pc:sldMk cId="2499782728" sldId="3103"/>
        </pc:sldMkLst>
        <pc:spChg chg="mod">
          <ac:chgData name="Hines, Andy" userId="ff0c0e51-9b87-4f94-af3a-75bf88f0e2c9" providerId="ADAL" clId="{F9675FD4-CE94-4FDB-9E28-BAC0042505F7}" dt="2026-04-24T13:05:58.400" v="81" actId="403"/>
          <ac:spMkLst>
            <pc:docMk/>
            <pc:sldMk cId="2499782728" sldId="3103"/>
            <ac:spMk id="2" creationId="{68BCE4DF-7E7F-4E9B-87AA-3ED44241660F}"/>
          </ac:spMkLst>
        </pc:spChg>
      </pc:sldChg>
      <pc:sldChg chg="addSp modSp new mod">
        <pc:chgData name="Hines, Andy" userId="ff0c0e51-9b87-4f94-af3a-75bf88f0e2c9" providerId="ADAL" clId="{F9675FD4-CE94-4FDB-9E28-BAC0042505F7}" dt="2026-04-24T16:09:41.536" v="2812" actId="14100"/>
        <pc:sldMkLst>
          <pc:docMk/>
          <pc:sldMk cId="1512005423" sldId="3104"/>
        </pc:sldMkLst>
        <pc:spChg chg="mod">
          <ac:chgData name="Hines, Andy" userId="ff0c0e51-9b87-4f94-af3a-75bf88f0e2c9" providerId="ADAL" clId="{F9675FD4-CE94-4FDB-9E28-BAC0042505F7}" dt="2026-04-24T14:55:06.672" v="589" actId="20577"/>
          <ac:spMkLst>
            <pc:docMk/>
            <pc:sldMk cId="1512005423" sldId="3104"/>
            <ac:spMk id="2" creationId="{70537B50-200B-A76D-EEDA-1FFA95670276}"/>
          </ac:spMkLst>
        </pc:spChg>
        <pc:spChg chg="mod">
          <ac:chgData name="Hines, Andy" userId="ff0c0e51-9b87-4f94-af3a-75bf88f0e2c9" providerId="ADAL" clId="{F9675FD4-CE94-4FDB-9E28-BAC0042505F7}" dt="2026-04-24T16:08:29.819" v="2801" actId="114"/>
          <ac:spMkLst>
            <pc:docMk/>
            <pc:sldMk cId="1512005423" sldId="3104"/>
            <ac:spMk id="3" creationId="{745268B8-B7B7-DC07-2B44-CAA81E8A4493}"/>
          </ac:spMkLst>
        </pc:spChg>
        <pc:spChg chg="add mod">
          <ac:chgData name="Hines, Andy" userId="ff0c0e51-9b87-4f94-af3a-75bf88f0e2c9" providerId="ADAL" clId="{F9675FD4-CE94-4FDB-9E28-BAC0042505F7}" dt="2026-04-24T16:06:42.836" v="2727" actId="1076"/>
          <ac:spMkLst>
            <pc:docMk/>
            <pc:sldMk cId="1512005423" sldId="3104"/>
            <ac:spMk id="4" creationId="{C95FCBD3-B1B7-CDAE-4597-FAAC68742B43}"/>
          </ac:spMkLst>
        </pc:spChg>
        <pc:picChg chg="add mod">
          <ac:chgData name="Hines, Andy" userId="ff0c0e51-9b87-4f94-af3a-75bf88f0e2c9" providerId="ADAL" clId="{F9675FD4-CE94-4FDB-9E28-BAC0042505F7}" dt="2026-04-24T16:09:36.416" v="2811" actId="1076"/>
          <ac:picMkLst>
            <pc:docMk/>
            <pc:sldMk cId="1512005423" sldId="3104"/>
            <ac:picMk id="5" creationId="{C9E95D93-B011-5D43-CB78-8D6B687230A8}"/>
          </ac:picMkLst>
        </pc:picChg>
        <pc:cxnChg chg="add mod">
          <ac:chgData name="Hines, Andy" userId="ff0c0e51-9b87-4f94-af3a-75bf88f0e2c9" providerId="ADAL" clId="{F9675FD4-CE94-4FDB-9E28-BAC0042505F7}" dt="2026-04-24T16:08:57.071" v="2806" actId="1076"/>
          <ac:cxnSpMkLst>
            <pc:docMk/>
            <pc:sldMk cId="1512005423" sldId="3104"/>
            <ac:cxnSpMk id="7" creationId="{4E710B18-AEFA-993B-EDC8-A3160DCFEB18}"/>
          </ac:cxnSpMkLst>
        </pc:cxnChg>
        <pc:cxnChg chg="add mod">
          <ac:chgData name="Hines, Andy" userId="ff0c0e51-9b87-4f94-af3a-75bf88f0e2c9" providerId="ADAL" clId="{F9675FD4-CE94-4FDB-9E28-BAC0042505F7}" dt="2026-04-24T16:09:41.536" v="2812" actId="14100"/>
          <ac:cxnSpMkLst>
            <pc:docMk/>
            <pc:sldMk cId="1512005423" sldId="3104"/>
            <ac:cxnSpMk id="8" creationId="{70DA2C98-FDA6-A5E8-20E0-B057449D4F4C}"/>
          </ac:cxnSpMkLst>
        </pc:cxnChg>
        <pc:cxnChg chg="add mod">
          <ac:chgData name="Hines, Andy" userId="ff0c0e51-9b87-4f94-af3a-75bf88f0e2c9" providerId="ADAL" clId="{F9675FD4-CE94-4FDB-9E28-BAC0042505F7}" dt="2026-04-24T16:09:05.694" v="2807" actId="14100"/>
          <ac:cxnSpMkLst>
            <pc:docMk/>
            <pc:sldMk cId="1512005423" sldId="3104"/>
            <ac:cxnSpMk id="9" creationId="{1C617D55-15E2-AF77-9F05-899095A8E0BE}"/>
          </ac:cxnSpMkLst>
        </pc:cxnChg>
      </pc:sldChg>
      <pc:sldChg chg="addSp modSp new mod">
        <pc:chgData name="Hines, Andy" userId="ff0c0e51-9b87-4f94-af3a-75bf88f0e2c9" providerId="ADAL" clId="{F9675FD4-CE94-4FDB-9E28-BAC0042505F7}" dt="2026-04-24T15:27:43.936" v="1716" actId="1076"/>
        <pc:sldMkLst>
          <pc:docMk/>
          <pc:sldMk cId="3265453057" sldId="3105"/>
        </pc:sldMkLst>
        <pc:spChg chg="mod">
          <ac:chgData name="Hines, Andy" userId="ff0c0e51-9b87-4f94-af3a-75bf88f0e2c9" providerId="ADAL" clId="{F9675FD4-CE94-4FDB-9E28-BAC0042505F7}" dt="2026-04-24T15:18:11.618" v="873" actId="20577"/>
          <ac:spMkLst>
            <pc:docMk/>
            <pc:sldMk cId="3265453057" sldId="3105"/>
            <ac:spMk id="2" creationId="{94A365D6-C060-1BFB-8DF7-813E168D023C}"/>
          </ac:spMkLst>
        </pc:spChg>
        <pc:spChg chg="mod">
          <ac:chgData name="Hines, Andy" userId="ff0c0e51-9b87-4f94-af3a-75bf88f0e2c9" providerId="ADAL" clId="{F9675FD4-CE94-4FDB-9E28-BAC0042505F7}" dt="2026-04-24T15:27:37.837" v="1715" actId="1076"/>
          <ac:spMkLst>
            <pc:docMk/>
            <pc:sldMk cId="3265453057" sldId="3105"/>
            <ac:spMk id="3" creationId="{1EE33EB3-B84F-D6C4-A8F5-789F6E9726AC}"/>
          </ac:spMkLst>
        </pc:spChg>
        <pc:picChg chg="add mod">
          <ac:chgData name="Hines, Andy" userId="ff0c0e51-9b87-4f94-af3a-75bf88f0e2c9" providerId="ADAL" clId="{F9675FD4-CE94-4FDB-9E28-BAC0042505F7}" dt="2026-04-24T15:27:43.936" v="1716" actId="1076"/>
          <ac:picMkLst>
            <pc:docMk/>
            <pc:sldMk cId="3265453057" sldId="3105"/>
            <ac:picMk id="2050" creationId="{5304DA13-6593-7AD2-D733-17454DBB26AB}"/>
          </ac:picMkLst>
        </pc:picChg>
      </pc:sldChg>
      <pc:sldChg chg="addSp delSp modSp new mod chgLayout">
        <pc:chgData name="Hines, Andy" userId="ff0c0e51-9b87-4f94-af3a-75bf88f0e2c9" providerId="ADAL" clId="{F9675FD4-CE94-4FDB-9E28-BAC0042505F7}" dt="2026-04-24T15:41:40.368" v="2091" actId="113"/>
        <pc:sldMkLst>
          <pc:docMk/>
          <pc:sldMk cId="1274632027" sldId="3106"/>
        </pc:sldMkLst>
        <pc:spChg chg="mod ord">
          <ac:chgData name="Hines, Andy" userId="ff0c0e51-9b87-4f94-af3a-75bf88f0e2c9" providerId="ADAL" clId="{F9675FD4-CE94-4FDB-9E28-BAC0042505F7}" dt="2026-04-24T15:38:55.931" v="1930" actId="700"/>
          <ac:spMkLst>
            <pc:docMk/>
            <pc:sldMk cId="1274632027" sldId="3106"/>
            <ac:spMk id="2" creationId="{91E123EC-9B69-2A1C-FA0A-37405D16FB19}"/>
          </ac:spMkLst>
        </pc:spChg>
        <pc:spChg chg="del">
          <ac:chgData name="Hines, Andy" userId="ff0c0e51-9b87-4f94-af3a-75bf88f0e2c9" providerId="ADAL" clId="{F9675FD4-CE94-4FDB-9E28-BAC0042505F7}" dt="2026-04-24T15:38:44.961" v="1928" actId="478"/>
          <ac:spMkLst>
            <pc:docMk/>
            <pc:sldMk cId="1274632027" sldId="3106"/>
            <ac:spMk id="3" creationId="{81C70CA4-42D4-CAE3-691B-D952A92F7F00}"/>
          </ac:spMkLst>
        </pc:spChg>
        <pc:spChg chg="add mod ord">
          <ac:chgData name="Hines, Andy" userId="ff0c0e51-9b87-4f94-af3a-75bf88f0e2c9" providerId="ADAL" clId="{F9675FD4-CE94-4FDB-9E28-BAC0042505F7}" dt="2026-04-24T15:39:56.950" v="2071" actId="113"/>
          <ac:spMkLst>
            <pc:docMk/>
            <pc:sldMk cId="1274632027" sldId="3106"/>
            <ac:spMk id="4" creationId="{99E25BDF-B926-A535-64C2-2059D31ABA9A}"/>
          </ac:spMkLst>
        </pc:spChg>
        <pc:spChg chg="add mod">
          <ac:chgData name="Hines, Andy" userId="ff0c0e51-9b87-4f94-af3a-75bf88f0e2c9" providerId="ADAL" clId="{F9675FD4-CE94-4FDB-9E28-BAC0042505F7}" dt="2026-04-24T15:41:40.368" v="2091" actId="113"/>
          <ac:spMkLst>
            <pc:docMk/>
            <pc:sldMk cId="1274632027" sldId="3106"/>
            <ac:spMk id="7" creationId="{6B3B90D0-DDF4-8DF1-D7A2-39FB5794F0BE}"/>
          </ac:spMkLst>
        </pc:spChg>
        <pc:picChg chg="add mod">
          <ac:chgData name="Hines, Andy" userId="ff0c0e51-9b87-4f94-af3a-75bf88f0e2c9" providerId="ADAL" clId="{F9675FD4-CE94-4FDB-9E28-BAC0042505F7}" dt="2026-04-24T15:41:22.321" v="2074" actId="1076"/>
          <ac:picMkLst>
            <pc:docMk/>
            <pc:sldMk cId="1274632027" sldId="3106"/>
            <ac:picMk id="6" creationId="{869A42A9-7DE8-03AA-1AA7-4EED0F5B4033}"/>
          </ac:picMkLst>
        </pc:picChg>
        <pc:picChg chg="add mod">
          <ac:chgData name="Hines, Andy" userId="ff0c0e51-9b87-4f94-af3a-75bf88f0e2c9" providerId="ADAL" clId="{F9675FD4-CE94-4FDB-9E28-BAC0042505F7}" dt="2026-04-24T15:38:48.440" v="1929" actId="1076"/>
          <ac:picMkLst>
            <pc:docMk/>
            <pc:sldMk cId="1274632027" sldId="3106"/>
            <ac:picMk id="4098" creationId="{40F2B2C7-340A-95EE-3349-61E555CF221D}"/>
          </ac:picMkLst>
        </pc:picChg>
      </pc:sldChg>
      <pc:sldChg chg="modSp new del">
        <pc:chgData name="Hines, Andy" userId="ff0c0e51-9b87-4f94-af3a-75bf88f0e2c9" providerId="ADAL" clId="{F9675FD4-CE94-4FDB-9E28-BAC0042505F7}" dt="2026-04-24T15:41:55.738" v="2092" actId="47"/>
        <pc:sldMkLst>
          <pc:docMk/>
          <pc:sldMk cId="114837251" sldId="3107"/>
        </pc:sldMkLst>
        <pc:spChg chg="mod">
          <ac:chgData name="Hines, Andy" userId="ff0c0e51-9b87-4f94-af3a-75bf88f0e2c9" providerId="ADAL" clId="{F9675FD4-CE94-4FDB-9E28-BAC0042505F7}" dt="2026-04-24T15:37:55.082" v="1925"/>
          <ac:spMkLst>
            <pc:docMk/>
            <pc:sldMk cId="114837251" sldId="3107"/>
            <ac:spMk id="3" creationId="{08B4BB6C-EBC6-DDE9-7124-0958EE7C4948}"/>
          </ac:spMkLst>
        </pc:spChg>
      </pc:sldChg>
      <pc:sldChg chg="addSp delSp modSp new mod modAnim">
        <pc:chgData name="Hines, Andy" userId="ff0c0e51-9b87-4f94-af3a-75bf88f0e2c9" providerId="ADAL" clId="{F9675FD4-CE94-4FDB-9E28-BAC0042505F7}" dt="2026-04-24T15:45:55.924" v="2187" actId="692"/>
        <pc:sldMkLst>
          <pc:docMk/>
          <pc:sldMk cId="1360787258" sldId="3107"/>
        </pc:sldMkLst>
        <pc:spChg chg="mod">
          <ac:chgData name="Hines, Andy" userId="ff0c0e51-9b87-4f94-af3a-75bf88f0e2c9" providerId="ADAL" clId="{F9675FD4-CE94-4FDB-9E28-BAC0042505F7}" dt="2026-04-24T15:44:38.604" v="2171" actId="20577"/>
          <ac:spMkLst>
            <pc:docMk/>
            <pc:sldMk cId="1360787258" sldId="3107"/>
            <ac:spMk id="2" creationId="{FBDA2844-4DAF-533F-7CD8-166FE840845A}"/>
          </ac:spMkLst>
        </pc:spChg>
        <pc:spChg chg="del">
          <ac:chgData name="Hines, Andy" userId="ff0c0e51-9b87-4f94-af3a-75bf88f0e2c9" providerId="ADAL" clId="{F9675FD4-CE94-4FDB-9E28-BAC0042505F7}" dt="2026-04-24T15:45:04.538" v="2176" actId="478"/>
          <ac:spMkLst>
            <pc:docMk/>
            <pc:sldMk cId="1360787258" sldId="3107"/>
            <ac:spMk id="3" creationId="{15DD1374-3750-61D1-49D4-EEA3816DDD68}"/>
          </ac:spMkLst>
        </pc:spChg>
        <pc:spChg chg="add mod">
          <ac:chgData name="Hines, Andy" userId="ff0c0e51-9b87-4f94-af3a-75bf88f0e2c9" providerId="ADAL" clId="{F9675FD4-CE94-4FDB-9E28-BAC0042505F7}" dt="2026-04-24T15:45:55.924" v="2187" actId="692"/>
          <ac:spMkLst>
            <pc:docMk/>
            <pc:sldMk cId="1360787258" sldId="3107"/>
            <ac:spMk id="1158" creationId="{00000000-0000-0000-0000-000000000000}"/>
          </ac:spMkLst>
        </pc:spChg>
        <pc:picChg chg="add mod">
          <ac:chgData name="Hines, Andy" userId="ff0c0e51-9b87-4f94-af3a-75bf88f0e2c9" providerId="ADAL" clId="{F9675FD4-CE94-4FDB-9E28-BAC0042505F7}" dt="2026-04-24T15:45:20.221" v="2179" actId="14100"/>
          <ac:picMkLst>
            <pc:docMk/>
            <pc:sldMk cId="1360787258" sldId="3107"/>
            <ac:picMk id="1153" creationId="{00000000-0000-0000-0000-000000000000}"/>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imaginingaftercapitalism.co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imaginingaftercapitalism.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872D4-EEA1-4982-B367-86A39D30655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45822E5C-46AC-488C-B7AF-AAB6B01415EE}">
      <dgm:prSet phldrT="[Text]"/>
      <dgm:spPr/>
      <dgm:t>
        <a:bodyPr/>
        <a:lstStyle/>
        <a:p>
          <a:pPr>
            <a:buFont typeface="Arial" panose="020B0604020202020204" pitchFamily="34" charset="0"/>
            <a:buChar char="•"/>
          </a:pPr>
          <a:r>
            <a:rPr lang="en-US" dirty="0"/>
            <a:t>Why are we doing capitalism? </a:t>
          </a:r>
        </a:p>
      </dgm:t>
    </dgm:pt>
    <dgm:pt modelId="{05F53C63-0B0E-4A1A-8FDE-3EF756F5057C}" type="parTrans" cxnId="{854480DB-8E53-4BA9-A39E-0B02524477AE}">
      <dgm:prSet/>
      <dgm:spPr/>
      <dgm:t>
        <a:bodyPr/>
        <a:lstStyle/>
        <a:p>
          <a:endParaRPr lang="en-US"/>
        </a:p>
      </dgm:t>
    </dgm:pt>
    <dgm:pt modelId="{303C41F6-3223-4EBC-A665-C797F2264860}" type="sibTrans" cxnId="{854480DB-8E53-4BA9-A39E-0B02524477AE}">
      <dgm:prSet/>
      <dgm:spPr/>
      <dgm:t>
        <a:bodyPr/>
        <a:lstStyle/>
        <a:p>
          <a:endParaRPr lang="en-US"/>
        </a:p>
      </dgm:t>
    </dgm:pt>
    <dgm:pt modelId="{202F4344-AE1D-489B-99E8-A5BDDED0DA60}">
      <dgm:prSet phldrT="[Text]"/>
      <dgm:spPr/>
      <dgm:t>
        <a:bodyPr/>
        <a:lstStyle/>
        <a:p>
          <a:r>
            <a:rPr lang="en-US" dirty="0"/>
            <a:t>Inertia, momentum. </a:t>
          </a:r>
        </a:p>
      </dgm:t>
    </dgm:pt>
    <dgm:pt modelId="{D7E776C8-E985-47F0-8AFA-251E48498413}" type="parTrans" cxnId="{ACF24CE6-D90C-45A4-8DA4-DF0F26AA3136}">
      <dgm:prSet/>
      <dgm:spPr/>
      <dgm:t>
        <a:bodyPr/>
        <a:lstStyle/>
        <a:p>
          <a:endParaRPr lang="en-US"/>
        </a:p>
      </dgm:t>
    </dgm:pt>
    <dgm:pt modelId="{66D64748-CCAE-4A06-9E65-DE317F85B2D8}" type="sibTrans" cxnId="{ACF24CE6-D90C-45A4-8DA4-DF0F26AA3136}">
      <dgm:prSet/>
      <dgm:spPr/>
      <dgm:t>
        <a:bodyPr/>
        <a:lstStyle/>
        <a:p>
          <a:endParaRPr lang="en-US"/>
        </a:p>
      </dgm:t>
    </dgm:pt>
    <dgm:pt modelId="{D3F80936-998F-49ED-8C6F-26FCFED29E95}">
      <dgm:prSet phldrT="[Text]" custT="1"/>
      <dgm:spPr/>
      <dgm:t>
        <a:bodyPr/>
        <a:lstStyle/>
        <a:p>
          <a:r>
            <a:rPr lang="en-US" sz="2000" dirty="0"/>
            <a:t>More and more people are answering no; </a:t>
          </a:r>
        </a:p>
      </dgm:t>
    </dgm:pt>
    <dgm:pt modelId="{363736AB-E2C8-4495-871A-2E26A6C9AD79}" type="parTrans" cxnId="{F3FDDF07-3279-47E5-B012-CB587D9EBB6C}">
      <dgm:prSet/>
      <dgm:spPr/>
      <dgm:t>
        <a:bodyPr/>
        <a:lstStyle/>
        <a:p>
          <a:endParaRPr lang="en-US"/>
        </a:p>
      </dgm:t>
    </dgm:pt>
    <dgm:pt modelId="{42CC1849-D071-4FC8-92BA-5C73D7C0A7C3}" type="sibTrans" cxnId="{F3FDDF07-3279-47E5-B012-CB587D9EBB6C}">
      <dgm:prSet/>
      <dgm:spPr/>
      <dgm:t>
        <a:bodyPr/>
        <a:lstStyle/>
        <a:p>
          <a:endParaRPr lang="en-US"/>
        </a:p>
      </dgm:t>
    </dgm:pt>
    <dgm:pt modelId="{30917BCD-E5C7-4692-AA83-AB45993515AA}">
      <dgm:prSet phldrT="[Text]"/>
      <dgm:spPr/>
      <dgm:t>
        <a:bodyPr/>
        <a:lstStyle/>
        <a:p>
          <a:pPr>
            <a:buFont typeface="Arial" panose="020B0604020202020204" pitchFamily="34" charset="0"/>
            <a:buChar char="•"/>
          </a:pPr>
          <a:r>
            <a:rPr lang="en-US" dirty="0"/>
            <a:t>What we should we be doing instead? </a:t>
          </a:r>
        </a:p>
      </dgm:t>
    </dgm:pt>
    <dgm:pt modelId="{6431B022-3111-4F7A-AA8D-04D1C5479EC3}" type="parTrans" cxnId="{24D9A51B-D33A-4525-A344-C594329FE626}">
      <dgm:prSet/>
      <dgm:spPr/>
      <dgm:t>
        <a:bodyPr/>
        <a:lstStyle/>
        <a:p>
          <a:endParaRPr lang="en-US"/>
        </a:p>
      </dgm:t>
    </dgm:pt>
    <dgm:pt modelId="{6C1C38CD-FF18-413B-A79A-E2476D350393}" type="sibTrans" cxnId="{24D9A51B-D33A-4525-A344-C594329FE626}">
      <dgm:prSet/>
      <dgm:spPr/>
      <dgm:t>
        <a:bodyPr/>
        <a:lstStyle/>
        <a:p>
          <a:endParaRPr lang="en-US"/>
        </a:p>
      </dgm:t>
    </dgm:pt>
    <dgm:pt modelId="{BA78BD9A-3394-413B-95BE-B3676CCAE70E}">
      <dgm:prSet phldrT="[Text]" custT="1"/>
      <dgm:spPr/>
      <dgm:t>
        <a:bodyPr/>
        <a:lstStyle/>
        <a:p>
          <a:r>
            <a:rPr lang="en-US" sz="2400" dirty="0"/>
            <a:t>This is what </a:t>
          </a:r>
          <a:r>
            <a:rPr lang="en-US" sz="2400" dirty="0">
              <a:hlinkClick xmlns:r="http://schemas.openxmlformats.org/officeDocument/2006/relationships" r:id="rId1" tooltip="Imagining After Capitalism"/>
            </a:rPr>
            <a:t>Imagining After Capitalism</a:t>
          </a:r>
          <a:r>
            <a:rPr lang="en-US" sz="2400" dirty="0"/>
            <a:t> is all about.</a:t>
          </a:r>
        </a:p>
      </dgm:t>
    </dgm:pt>
    <dgm:pt modelId="{F676FB5F-2E4E-4D5F-8DDF-EA8A8EA708B5}" type="parTrans" cxnId="{E2DE2ABE-B7AB-4542-9303-F7F204996FD5}">
      <dgm:prSet/>
      <dgm:spPr/>
      <dgm:t>
        <a:bodyPr/>
        <a:lstStyle/>
        <a:p>
          <a:endParaRPr lang="en-US"/>
        </a:p>
      </dgm:t>
    </dgm:pt>
    <dgm:pt modelId="{DA35B39A-5A70-43DA-A3EB-B9B3D41D4C3E}" type="sibTrans" cxnId="{E2DE2ABE-B7AB-4542-9303-F7F204996FD5}">
      <dgm:prSet/>
      <dgm:spPr/>
      <dgm:t>
        <a:bodyPr/>
        <a:lstStyle/>
        <a:p>
          <a:endParaRPr lang="en-US"/>
        </a:p>
      </dgm:t>
    </dgm:pt>
    <dgm:pt modelId="{0D97858E-CFCA-4314-AFB2-DE9801420617}">
      <dgm:prSet phldrT="[Text]" custT="1"/>
      <dgm:spPr/>
      <dgm:t>
        <a:bodyPr/>
        <a:lstStyle/>
        <a:p>
          <a:r>
            <a:rPr lang="en-US" sz="2000" dirty="0"/>
            <a:t>Perhaps an equal amount are simply giving up on the future.</a:t>
          </a:r>
        </a:p>
      </dgm:t>
    </dgm:pt>
    <dgm:pt modelId="{AD87668E-A9E9-4F96-8E87-9CA1F796735A}" type="parTrans" cxnId="{6E5EF978-7F59-4E83-868F-225029B5A4FC}">
      <dgm:prSet/>
      <dgm:spPr/>
      <dgm:t>
        <a:bodyPr/>
        <a:lstStyle/>
        <a:p>
          <a:endParaRPr lang="en-US"/>
        </a:p>
      </dgm:t>
    </dgm:pt>
    <dgm:pt modelId="{603CA913-E8DE-4B91-874C-FEF81057BC04}" type="sibTrans" cxnId="{6E5EF978-7F59-4E83-868F-225029B5A4FC}">
      <dgm:prSet/>
      <dgm:spPr/>
      <dgm:t>
        <a:bodyPr/>
        <a:lstStyle/>
        <a:p>
          <a:endParaRPr lang="en-US"/>
        </a:p>
      </dgm:t>
    </dgm:pt>
    <dgm:pt modelId="{FEAC3C83-DBBC-43F8-B3C6-1526528CDBF3}">
      <dgm:prSet phldrT="[Text]"/>
      <dgm:spPr/>
      <dgm:t>
        <a:bodyPr/>
        <a:lstStyle/>
        <a:p>
          <a:r>
            <a:rPr lang="en-US" dirty="0"/>
            <a:t>Despite its faults, it has been a successful system in delivered on economic growth and wealth creation [for some]. </a:t>
          </a:r>
        </a:p>
      </dgm:t>
    </dgm:pt>
    <dgm:pt modelId="{29DC547C-DCE7-4D66-812C-BD961A70ADDD}" type="parTrans" cxnId="{4AE01422-AFB7-4CDC-A574-64D44FB6FCF7}">
      <dgm:prSet/>
      <dgm:spPr/>
      <dgm:t>
        <a:bodyPr/>
        <a:lstStyle/>
        <a:p>
          <a:endParaRPr lang="en-US"/>
        </a:p>
      </dgm:t>
    </dgm:pt>
    <dgm:pt modelId="{310E8A28-C865-4FF0-8EC5-E788A36CD2DB}" type="sibTrans" cxnId="{4AE01422-AFB7-4CDC-A574-64D44FB6FCF7}">
      <dgm:prSet/>
      <dgm:spPr/>
      <dgm:t>
        <a:bodyPr/>
        <a:lstStyle/>
        <a:p>
          <a:endParaRPr lang="en-US"/>
        </a:p>
      </dgm:t>
    </dgm:pt>
    <dgm:pt modelId="{3D8424B6-24C8-4838-AF88-9EBF4A96AC82}">
      <dgm:prSet phldrT="[Text]"/>
      <dgm:spPr/>
      <dgm:t>
        <a:bodyPr/>
        <a:lstStyle/>
        <a:p>
          <a:pPr>
            <a:buFont typeface="Arial" panose="020B0604020202020204" pitchFamily="34" charset="0"/>
            <a:buChar char="•"/>
          </a:pPr>
          <a:r>
            <a:rPr lang="en-US" dirty="0"/>
            <a:t>Is capitalism what we want to do? </a:t>
          </a:r>
        </a:p>
      </dgm:t>
    </dgm:pt>
    <dgm:pt modelId="{F8832DE5-F67A-4F75-BB09-691D2FF93201}" type="sibTrans" cxnId="{14651E57-1E43-496C-9194-8543B85CCD1C}">
      <dgm:prSet/>
      <dgm:spPr/>
      <dgm:t>
        <a:bodyPr/>
        <a:lstStyle/>
        <a:p>
          <a:endParaRPr lang="en-US"/>
        </a:p>
      </dgm:t>
    </dgm:pt>
    <dgm:pt modelId="{D9AB42F5-FDAD-4EC9-94F4-0149C2D12669}" type="parTrans" cxnId="{14651E57-1E43-496C-9194-8543B85CCD1C}">
      <dgm:prSet/>
      <dgm:spPr/>
      <dgm:t>
        <a:bodyPr/>
        <a:lstStyle/>
        <a:p>
          <a:endParaRPr lang="en-US"/>
        </a:p>
      </dgm:t>
    </dgm:pt>
    <dgm:pt modelId="{C1C1BF97-9CAE-4D1C-B02B-B24EC9D91EF8}" type="pres">
      <dgm:prSet presAssocID="{745872D4-EEA1-4982-B367-86A39D306557}" presName="Name0" presStyleCnt="0">
        <dgm:presLayoutVars>
          <dgm:chMax val="7"/>
          <dgm:dir/>
          <dgm:animLvl val="lvl"/>
          <dgm:resizeHandles val="exact"/>
        </dgm:presLayoutVars>
      </dgm:prSet>
      <dgm:spPr/>
    </dgm:pt>
    <dgm:pt modelId="{E2942E07-6BAB-40C4-8992-8D4EB3336F6A}" type="pres">
      <dgm:prSet presAssocID="{45822E5C-46AC-488C-B7AF-AAB6B01415EE}" presName="circle1" presStyleLbl="node1" presStyleIdx="0" presStyleCnt="3"/>
      <dgm:spPr/>
    </dgm:pt>
    <dgm:pt modelId="{20152E58-C7A6-4869-9415-5677EBF5B3DE}" type="pres">
      <dgm:prSet presAssocID="{45822E5C-46AC-488C-B7AF-AAB6B01415EE}" presName="space" presStyleCnt="0"/>
      <dgm:spPr/>
    </dgm:pt>
    <dgm:pt modelId="{028CDADC-4246-49DC-86AB-A38F25CF960A}" type="pres">
      <dgm:prSet presAssocID="{45822E5C-46AC-488C-B7AF-AAB6B01415EE}" presName="rect1" presStyleLbl="alignAcc1" presStyleIdx="0" presStyleCnt="3"/>
      <dgm:spPr/>
    </dgm:pt>
    <dgm:pt modelId="{CD1ECCC2-8A08-499E-9134-BBEE6CBD7643}" type="pres">
      <dgm:prSet presAssocID="{3D8424B6-24C8-4838-AF88-9EBF4A96AC82}" presName="vertSpace2" presStyleLbl="node1" presStyleIdx="0" presStyleCnt="3"/>
      <dgm:spPr/>
    </dgm:pt>
    <dgm:pt modelId="{71B0C777-BBF6-4F52-B8CA-4D199BA15273}" type="pres">
      <dgm:prSet presAssocID="{3D8424B6-24C8-4838-AF88-9EBF4A96AC82}" presName="circle2" presStyleLbl="node1" presStyleIdx="1" presStyleCnt="3"/>
      <dgm:spPr/>
    </dgm:pt>
    <dgm:pt modelId="{BC105FBE-9E14-43B8-8A9D-3F2EBC83D1C6}" type="pres">
      <dgm:prSet presAssocID="{3D8424B6-24C8-4838-AF88-9EBF4A96AC82}" presName="rect2" presStyleLbl="alignAcc1" presStyleIdx="1" presStyleCnt="3" custLinFactNeighborX="0" custLinFactNeighborY="-418"/>
      <dgm:spPr/>
    </dgm:pt>
    <dgm:pt modelId="{43DCEB7A-390A-4077-A376-93CD8C6DE53B}" type="pres">
      <dgm:prSet presAssocID="{30917BCD-E5C7-4692-AA83-AB45993515AA}" presName="vertSpace3" presStyleLbl="node1" presStyleIdx="1" presStyleCnt="3"/>
      <dgm:spPr/>
    </dgm:pt>
    <dgm:pt modelId="{5F1F9780-07C0-4769-A7D2-AD11D36FC47A}" type="pres">
      <dgm:prSet presAssocID="{30917BCD-E5C7-4692-AA83-AB45993515AA}" presName="circle3" presStyleLbl="node1" presStyleIdx="2" presStyleCnt="3"/>
      <dgm:spPr/>
    </dgm:pt>
    <dgm:pt modelId="{A521D6FD-69F5-4E9F-B792-4BE7CFB4E664}" type="pres">
      <dgm:prSet presAssocID="{30917BCD-E5C7-4692-AA83-AB45993515AA}" presName="rect3" presStyleLbl="alignAcc1" presStyleIdx="2" presStyleCnt="3"/>
      <dgm:spPr/>
    </dgm:pt>
    <dgm:pt modelId="{723350C5-9722-4625-90E2-679CCFAD45A5}" type="pres">
      <dgm:prSet presAssocID="{45822E5C-46AC-488C-B7AF-AAB6B01415EE}" presName="rect1ParTx" presStyleLbl="alignAcc1" presStyleIdx="2" presStyleCnt="3">
        <dgm:presLayoutVars>
          <dgm:chMax val="1"/>
          <dgm:bulletEnabled val="1"/>
        </dgm:presLayoutVars>
      </dgm:prSet>
      <dgm:spPr/>
    </dgm:pt>
    <dgm:pt modelId="{2B05A9C0-30A2-4D67-BC5A-AD3E8EAD7118}" type="pres">
      <dgm:prSet presAssocID="{45822E5C-46AC-488C-B7AF-AAB6B01415EE}" presName="rect1ChTx" presStyleLbl="alignAcc1" presStyleIdx="2" presStyleCnt="3">
        <dgm:presLayoutVars>
          <dgm:bulletEnabled val="1"/>
        </dgm:presLayoutVars>
      </dgm:prSet>
      <dgm:spPr/>
    </dgm:pt>
    <dgm:pt modelId="{AA133A91-B5D0-4A43-B2EC-8D24A4D1A602}" type="pres">
      <dgm:prSet presAssocID="{3D8424B6-24C8-4838-AF88-9EBF4A96AC82}" presName="rect2ParTx" presStyleLbl="alignAcc1" presStyleIdx="2" presStyleCnt="3">
        <dgm:presLayoutVars>
          <dgm:chMax val="1"/>
          <dgm:bulletEnabled val="1"/>
        </dgm:presLayoutVars>
      </dgm:prSet>
      <dgm:spPr/>
    </dgm:pt>
    <dgm:pt modelId="{1E0C7510-172D-497E-AF3C-0361DFAE234F}" type="pres">
      <dgm:prSet presAssocID="{3D8424B6-24C8-4838-AF88-9EBF4A96AC82}" presName="rect2ChTx" presStyleLbl="alignAcc1" presStyleIdx="2" presStyleCnt="3">
        <dgm:presLayoutVars>
          <dgm:bulletEnabled val="1"/>
        </dgm:presLayoutVars>
      </dgm:prSet>
      <dgm:spPr/>
    </dgm:pt>
    <dgm:pt modelId="{878C5630-E77B-4EE2-A559-E1BB445740D6}" type="pres">
      <dgm:prSet presAssocID="{30917BCD-E5C7-4692-AA83-AB45993515AA}" presName="rect3ParTx" presStyleLbl="alignAcc1" presStyleIdx="2" presStyleCnt="3">
        <dgm:presLayoutVars>
          <dgm:chMax val="1"/>
          <dgm:bulletEnabled val="1"/>
        </dgm:presLayoutVars>
      </dgm:prSet>
      <dgm:spPr/>
    </dgm:pt>
    <dgm:pt modelId="{C2EA6810-31E4-4D39-B5CE-B18831425A2D}" type="pres">
      <dgm:prSet presAssocID="{30917BCD-E5C7-4692-AA83-AB45993515AA}" presName="rect3ChTx" presStyleLbl="alignAcc1" presStyleIdx="2" presStyleCnt="3">
        <dgm:presLayoutVars>
          <dgm:bulletEnabled val="1"/>
        </dgm:presLayoutVars>
      </dgm:prSet>
      <dgm:spPr/>
    </dgm:pt>
  </dgm:ptLst>
  <dgm:cxnLst>
    <dgm:cxn modelId="{F3FDDF07-3279-47E5-B012-CB587D9EBB6C}" srcId="{3D8424B6-24C8-4838-AF88-9EBF4A96AC82}" destId="{D3F80936-998F-49ED-8C6F-26FCFED29E95}" srcOrd="0" destOrd="0" parTransId="{363736AB-E2C8-4495-871A-2E26A6C9AD79}" sibTransId="{42CC1849-D071-4FC8-92BA-5C73D7C0A7C3}"/>
    <dgm:cxn modelId="{B678AB09-7BAE-4598-A018-E286D8E89310}" type="presOf" srcId="{202F4344-AE1D-489B-99E8-A5BDDED0DA60}" destId="{2B05A9C0-30A2-4D67-BC5A-AD3E8EAD7118}" srcOrd="0" destOrd="0" presId="urn:microsoft.com/office/officeart/2005/8/layout/target3"/>
    <dgm:cxn modelId="{1189BD19-5A4A-408B-A51D-EDFDCD1EC862}" type="presOf" srcId="{BA78BD9A-3394-413B-95BE-B3676CCAE70E}" destId="{C2EA6810-31E4-4D39-B5CE-B18831425A2D}" srcOrd="0" destOrd="0" presId="urn:microsoft.com/office/officeart/2005/8/layout/target3"/>
    <dgm:cxn modelId="{24D9A51B-D33A-4525-A344-C594329FE626}" srcId="{745872D4-EEA1-4982-B367-86A39D306557}" destId="{30917BCD-E5C7-4692-AA83-AB45993515AA}" srcOrd="2" destOrd="0" parTransId="{6431B022-3111-4F7A-AA8D-04D1C5479EC3}" sibTransId="{6C1C38CD-FF18-413B-A79A-E2476D350393}"/>
    <dgm:cxn modelId="{4AE01422-AFB7-4CDC-A574-64D44FB6FCF7}" srcId="{45822E5C-46AC-488C-B7AF-AAB6B01415EE}" destId="{FEAC3C83-DBBC-43F8-B3C6-1526528CDBF3}" srcOrd="1" destOrd="0" parTransId="{29DC547C-DCE7-4D66-812C-BD961A70ADDD}" sibTransId="{310E8A28-C865-4FF0-8EC5-E788A36CD2DB}"/>
    <dgm:cxn modelId="{97EAA754-99AD-4A4B-B4B0-0F6CE6AF8DD0}" type="presOf" srcId="{45822E5C-46AC-488C-B7AF-AAB6B01415EE}" destId="{028CDADC-4246-49DC-86AB-A38F25CF960A}" srcOrd="0" destOrd="0" presId="urn:microsoft.com/office/officeart/2005/8/layout/target3"/>
    <dgm:cxn modelId="{14651E57-1E43-496C-9194-8543B85CCD1C}" srcId="{745872D4-EEA1-4982-B367-86A39D306557}" destId="{3D8424B6-24C8-4838-AF88-9EBF4A96AC82}" srcOrd="1" destOrd="0" parTransId="{D9AB42F5-FDAD-4EC9-94F4-0149C2D12669}" sibTransId="{F8832DE5-F67A-4F75-BB09-691D2FF93201}"/>
    <dgm:cxn modelId="{6E5EF978-7F59-4E83-868F-225029B5A4FC}" srcId="{3D8424B6-24C8-4838-AF88-9EBF4A96AC82}" destId="{0D97858E-CFCA-4314-AFB2-DE9801420617}" srcOrd="1" destOrd="0" parTransId="{AD87668E-A9E9-4F96-8E87-9CA1F796735A}" sibTransId="{603CA913-E8DE-4B91-874C-FEF81057BC04}"/>
    <dgm:cxn modelId="{6E40517D-2A69-4D59-A8DB-3D38A264C453}" type="presOf" srcId="{FEAC3C83-DBBC-43F8-B3C6-1526528CDBF3}" destId="{2B05A9C0-30A2-4D67-BC5A-AD3E8EAD7118}" srcOrd="0" destOrd="1" presId="urn:microsoft.com/office/officeart/2005/8/layout/target3"/>
    <dgm:cxn modelId="{7498F48A-5AA0-4541-B5AC-1BB31B4DB8F8}" type="presOf" srcId="{30917BCD-E5C7-4692-AA83-AB45993515AA}" destId="{878C5630-E77B-4EE2-A559-E1BB445740D6}" srcOrd="1" destOrd="0" presId="urn:microsoft.com/office/officeart/2005/8/layout/target3"/>
    <dgm:cxn modelId="{AF446597-22A0-4694-BF94-B7510EA4F19D}" type="presOf" srcId="{30917BCD-E5C7-4692-AA83-AB45993515AA}" destId="{A521D6FD-69F5-4E9F-B792-4BE7CFB4E664}" srcOrd="0" destOrd="0" presId="urn:microsoft.com/office/officeart/2005/8/layout/target3"/>
    <dgm:cxn modelId="{F0D7D2AA-15E1-403A-94CE-58D77DBCCD48}" type="presOf" srcId="{745872D4-EEA1-4982-B367-86A39D306557}" destId="{C1C1BF97-9CAE-4D1C-B02B-B24EC9D91EF8}" srcOrd="0" destOrd="0" presId="urn:microsoft.com/office/officeart/2005/8/layout/target3"/>
    <dgm:cxn modelId="{027EA1BD-708B-4639-9390-F55C308217FE}" type="presOf" srcId="{3D8424B6-24C8-4838-AF88-9EBF4A96AC82}" destId="{AA133A91-B5D0-4A43-B2EC-8D24A4D1A602}" srcOrd="1" destOrd="0" presId="urn:microsoft.com/office/officeart/2005/8/layout/target3"/>
    <dgm:cxn modelId="{E2DE2ABE-B7AB-4542-9303-F7F204996FD5}" srcId="{30917BCD-E5C7-4692-AA83-AB45993515AA}" destId="{BA78BD9A-3394-413B-95BE-B3676CCAE70E}" srcOrd="0" destOrd="0" parTransId="{F676FB5F-2E4E-4D5F-8DDF-EA8A8EA708B5}" sibTransId="{DA35B39A-5A70-43DA-A3EB-B9B3D41D4C3E}"/>
    <dgm:cxn modelId="{B5A630CB-11D7-4FA6-BEF5-AD1C98BB6CB2}" type="presOf" srcId="{D3F80936-998F-49ED-8C6F-26FCFED29E95}" destId="{1E0C7510-172D-497E-AF3C-0361DFAE234F}" srcOrd="0" destOrd="0" presId="urn:microsoft.com/office/officeart/2005/8/layout/target3"/>
    <dgm:cxn modelId="{854480DB-8E53-4BA9-A39E-0B02524477AE}" srcId="{745872D4-EEA1-4982-B367-86A39D306557}" destId="{45822E5C-46AC-488C-B7AF-AAB6B01415EE}" srcOrd="0" destOrd="0" parTransId="{05F53C63-0B0E-4A1A-8FDE-3EF756F5057C}" sibTransId="{303C41F6-3223-4EBC-A665-C797F2264860}"/>
    <dgm:cxn modelId="{69A7BDE1-F423-4A93-AD4D-60B39DED27AB}" type="presOf" srcId="{0D97858E-CFCA-4314-AFB2-DE9801420617}" destId="{1E0C7510-172D-497E-AF3C-0361DFAE234F}" srcOrd="0" destOrd="1" presId="urn:microsoft.com/office/officeart/2005/8/layout/target3"/>
    <dgm:cxn modelId="{ACF24CE6-D90C-45A4-8DA4-DF0F26AA3136}" srcId="{45822E5C-46AC-488C-B7AF-AAB6B01415EE}" destId="{202F4344-AE1D-489B-99E8-A5BDDED0DA60}" srcOrd="0" destOrd="0" parTransId="{D7E776C8-E985-47F0-8AFA-251E48498413}" sibTransId="{66D64748-CCAE-4A06-9E65-DE317F85B2D8}"/>
    <dgm:cxn modelId="{749A45EB-9671-4FC2-B4D2-985D155D33A6}" type="presOf" srcId="{3D8424B6-24C8-4838-AF88-9EBF4A96AC82}" destId="{BC105FBE-9E14-43B8-8A9D-3F2EBC83D1C6}" srcOrd="0" destOrd="0" presId="urn:microsoft.com/office/officeart/2005/8/layout/target3"/>
    <dgm:cxn modelId="{091A19F2-57CB-42C6-9A6D-762C95A5D2EE}" type="presOf" srcId="{45822E5C-46AC-488C-B7AF-AAB6B01415EE}" destId="{723350C5-9722-4625-90E2-679CCFAD45A5}" srcOrd="1" destOrd="0" presId="urn:microsoft.com/office/officeart/2005/8/layout/target3"/>
    <dgm:cxn modelId="{819AEFEC-5672-4986-A998-DED72C8F7889}" type="presParOf" srcId="{C1C1BF97-9CAE-4D1C-B02B-B24EC9D91EF8}" destId="{E2942E07-6BAB-40C4-8992-8D4EB3336F6A}" srcOrd="0" destOrd="0" presId="urn:microsoft.com/office/officeart/2005/8/layout/target3"/>
    <dgm:cxn modelId="{15394341-6D30-486E-8F8C-1CBB70573A74}" type="presParOf" srcId="{C1C1BF97-9CAE-4D1C-B02B-B24EC9D91EF8}" destId="{20152E58-C7A6-4869-9415-5677EBF5B3DE}" srcOrd="1" destOrd="0" presId="urn:microsoft.com/office/officeart/2005/8/layout/target3"/>
    <dgm:cxn modelId="{A4082426-22B5-4CA5-90CC-960ABBE1E162}" type="presParOf" srcId="{C1C1BF97-9CAE-4D1C-B02B-B24EC9D91EF8}" destId="{028CDADC-4246-49DC-86AB-A38F25CF960A}" srcOrd="2" destOrd="0" presId="urn:microsoft.com/office/officeart/2005/8/layout/target3"/>
    <dgm:cxn modelId="{796C59AB-2275-400C-A4AF-C188B107954F}" type="presParOf" srcId="{C1C1BF97-9CAE-4D1C-B02B-B24EC9D91EF8}" destId="{CD1ECCC2-8A08-499E-9134-BBEE6CBD7643}" srcOrd="3" destOrd="0" presId="urn:microsoft.com/office/officeart/2005/8/layout/target3"/>
    <dgm:cxn modelId="{5E0EEC46-A5BC-45CA-BFB9-5B475A60C2B3}" type="presParOf" srcId="{C1C1BF97-9CAE-4D1C-B02B-B24EC9D91EF8}" destId="{71B0C777-BBF6-4F52-B8CA-4D199BA15273}" srcOrd="4" destOrd="0" presId="urn:microsoft.com/office/officeart/2005/8/layout/target3"/>
    <dgm:cxn modelId="{E34AD289-DC50-4CE5-873B-3E1127162132}" type="presParOf" srcId="{C1C1BF97-9CAE-4D1C-B02B-B24EC9D91EF8}" destId="{BC105FBE-9E14-43B8-8A9D-3F2EBC83D1C6}" srcOrd="5" destOrd="0" presId="urn:microsoft.com/office/officeart/2005/8/layout/target3"/>
    <dgm:cxn modelId="{E6D02C26-CA07-4CCB-B89E-449C6EB87CD8}" type="presParOf" srcId="{C1C1BF97-9CAE-4D1C-B02B-B24EC9D91EF8}" destId="{43DCEB7A-390A-4077-A376-93CD8C6DE53B}" srcOrd="6" destOrd="0" presId="urn:microsoft.com/office/officeart/2005/8/layout/target3"/>
    <dgm:cxn modelId="{06436A79-F061-4E52-B36D-DE8C063FABD2}" type="presParOf" srcId="{C1C1BF97-9CAE-4D1C-B02B-B24EC9D91EF8}" destId="{5F1F9780-07C0-4769-A7D2-AD11D36FC47A}" srcOrd="7" destOrd="0" presId="urn:microsoft.com/office/officeart/2005/8/layout/target3"/>
    <dgm:cxn modelId="{02A712BD-A095-48A1-9D3C-225C7C0FFA4D}" type="presParOf" srcId="{C1C1BF97-9CAE-4D1C-B02B-B24EC9D91EF8}" destId="{A521D6FD-69F5-4E9F-B792-4BE7CFB4E664}" srcOrd="8" destOrd="0" presId="urn:microsoft.com/office/officeart/2005/8/layout/target3"/>
    <dgm:cxn modelId="{129E3AA5-821E-429E-B005-22313FAACA71}" type="presParOf" srcId="{C1C1BF97-9CAE-4D1C-B02B-B24EC9D91EF8}" destId="{723350C5-9722-4625-90E2-679CCFAD45A5}" srcOrd="9" destOrd="0" presId="urn:microsoft.com/office/officeart/2005/8/layout/target3"/>
    <dgm:cxn modelId="{E2D928CA-CA24-4811-AF7D-B9C0755C62BE}" type="presParOf" srcId="{C1C1BF97-9CAE-4D1C-B02B-B24EC9D91EF8}" destId="{2B05A9C0-30A2-4D67-BC5A-AD3E8EAD7118}" srcOrd="10" destOrd="0" presId="urn:microsoft.com/office/officeart/2005/8/layout/target3"/>
    <dgm:cxn modelId="{97D63B73-EAF1-4CB5-87B4-197913F5CF54}" type="presParOf" srcId="{C1C1BF97-9CAE-4D1C-B02B-B24EC9D91EF8}" destId="{AA133A91-B5D0-4A43-B2EC-8D24A4D1A602}" srcOrd="11" destOrd="0" presId="urn:microsoft.com/office/officeart/2005/8/layout/target3"/>
    <dgm:cxn modelId="{AA87CC38-30F2-41F9-AD69-2904E10694CC}" type="presParOf" srcId="{C1C1BF97-9CAE-4D1C-B02B-B24EC9D91EF8}" destId="{1E0C7510-172D-497E-AF3C-0361DFAE234F}" srcOrd="12" destOrd="0" presId="urn:microsoft.com/office/officeart/2005/8/layout/target3"/>
    <dgm:cxn modelId="{946B245F-EA89-44B6-B222-B32A99DA8297}" type="presParOf" srcId="{C1C1BF97-9CAE-4D1C-B02B-B24EC9D91EF8}" destId="{878C5630-E77B-4EE2-A559-E1BB445740D6}" srcOrd="13" destOrd="0" presId="urn:microsoft.com/office/officeart/2005/8/layout/target3"/>
    <dgm:cxn modelId="{1CE72C9C-25B3-49AA-B295-D73807B26556}" type="presParOf" srcId="{C1C1BF97-9CAE-4D1C-B02B-B24EC9D91EF8}" destId="{C2EA6810-31E4-4D39-B5CE-B18831425A2D}"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33DFF-2E99-4D95-9EC9-9F4079A7D8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C1C6E-DCE4-42E4-B28E-2F56F623E7B9}">
      <dgm:prSet/>
      <dgm:spPr>
        <a:gradFill rotWithShape="0">
          <a:gsLst>
            <a:gs pos="0">
              <a:schemeClr val="accent1"/>
            </a:gs>
            <a:gs pos="69000">
              <a:schemeClr val="accent5"/>
            </a:gs>
          </a:gsLst>
          <a:lin ang="14400000" scaled="0"/>
        </a:gradFill>
      </dgm:spPr>
      <dgm:t>
        <a:bodyPr/>
        <a:lstStyle/>
        <a:p>
          <a:r>
            <a:rPr lang="en-US" b="0" i="0" baseline="0"/>
            <a:t>The Drivers</a:t>
          </a:r>
          <a:endParaRPr lang="en-US"/>
        </a:p>
      </dgm:t>
    </dgm:pt>
    <dgm:pt modelId="{944F0CC6-BF44-4DD6-9C56-2499E6B2775C}" type="parTrans" cxnId="{9055EC6E-9245-40A2-8AF1-3AC9B8A17D10}">
      <dgm:prSet/>
      <dgm:spPr/>
      <dgm:t>
        <a:bodyPr/>
        <a:lstStyle/>
        <a:p>
          <a:endParaRPr lang="en-US"/>
        </a:p>
      </dgm:t>
    </dgm:pt>
    <dgm:pt modelId="{ED6334A0-653E-4344-921F-69F849D1FECB}" type="sibTrans" cxnId="{9055EC6E-9245-40A2-8AF1-3AC9B8A17D10}">
      <dgm:prSet/>
      <dgm:spPr/>
      <dgm:t>
        <a:bodyPr/>
        <a:lstStyle/>
        <a:p>
          <a:endParaRPr lang="en-US"/>
        </a:p>
      </dgm:t>
    </dgm:pt>
    <dgm:pt modelId="{9A23D479-4573-468A-9B00-7C96A45C3CBF}">
      <dgm:prSet/>
      <dgm:spPr/>
      <dgm:t>
        <a:bodyPr/>
        <a:lstStyle/>
        <a:p>
          <a:r>
            <a:rPr lang="en-US" b="0" i="0" baseline="0" dirty="0">
              <a:solidFill>
                <a:schemeClr val="tx1"/>
              </a:solidFill>
            </a:rPr>
            <a:t>Shifting values</a:t>
          </a:r>
          <a:endParaRPr lang="en-US" dirty="0">
            <a:solidFill>
              <a:schemeClr val="tx1"/>
            </a:solidFill>
          </a:endParaRPr>
        </a:p>
      </dgm:t>
    </dgm:pt>
    <dgm:pt modelId="{7B67D5C4-FC11-491A-96EF-9CAF03BB8DBE}" type="parTrans" cxnId="{48E407C7-9D0E-42A9-8BE7-72BC55F0561D}">
      <dgm:prSet/>
      <dgm:spPr/>
      <dgm:t>
        <a:bodyPr/>
        <a:lstStyle/>
        <a:p>
          <a:endParaRPr lang="en-US"/>
        </a:p>
      </dgm:t>
    </dgm:pt>
    <dgm:pt modelId="{22D8A697-DBB8-448E-8DAB-E772DA5F5E56}" type="sibTrans" cxnId="{48E407C7-9D0E-42A9-8BE7-72BC55F0561D}">
      <dgm:prSet/>
      <dgm:spPr/>
      <dgm:t>
        <a:bodyPr/>
        <a:lstStyle/>
        <a:p>
          <a:endParaRPr lang="en-US"/>
        </a:p>
      </dgm:t>
    </dgm:pt>
    <dgm:pt modelId="{FDACD201-44E4-42AF-B837-A08E9DA9D9C2}">
      <dgm:prSet/>
      <dgm:spPr/>
      <dgm:t>
        <a:bodyPr/>
        <a:lstStyle/>
        <a:p>
          <a:r>
            <a:rPr lang="en-US" b="0" i="0" baseline="0" dirty="0">
              <a:solidFill>
                <a:schemeClr val="tx1"/>
              </a:solidFill>
            </a:rPr>
            <a:t>Technology acceleration</a:t>
          </a:r>
          <a:endParaRPr lang="en-US" dirty="0">
            <a:solidFill>
              <a:schemeClr val="tx1"/>
            </a:solidFill>
          </a:endParaRPr>
        </a:p>
      </dgm:t>
    </dgm:pt>
    <dgm:pt modelId="{969DD777-4E29-450B-B13E-B9342217313A}" type="parTrans" cxnId="{0B956973-8E2B-495A-9252-98AF50FB2BB2}">
      <dgm:prSet/>
      <dgm:spPr/>
      <dgm:t>
        <a:bodyPr/>
        <a:lstStyle/>
        <a:p>
          <a:endParaRPr lang="en-US"/>
        </a:p>
      </dgm:t>
    </dgm:pt>
    <dgm:pt modelId="{21889D19-900A-4F17-85D1-B81BDADBB0D7}" type="sibTrans" cxnId="{0B956973-8E2B-495A-9252-98AF50FB2BB2}">
      <dgm:prSet/>
      <dgm:spPr/>
      <dgm:t>
        <a:bodyPr/>
        <a:lstStyle/>
        <a:p>
          <a:endParaRPr lang="en-US"/>
        </a:p>
      </dgm:t>
    </dgm:pt>
    <dgm:pt modelId="{4D403A95-EA50-46E7-BFC4-DE4A480D8984}">
      <dgm:prSet/>
      <dgm:spPr/>
      <dgm:t>
        <a:bodyPr/>
        <a:lstStyle/>
        <a:p>
          <a:r>
            <a:rPr lang="en-US" b="0" i="0" baseline="0" dirty="0">
              <a:solidFill>
                <a:schemeClr val="tx1"/>
              </a:solidFill>
            </a:rPr>
            <a:t>Inequality</a:t>
          </a:r>
          <a:endParaRPr lang="en-US" dirty="0">
            <a:solidFill>
              <a:schemeClr val="tx1"/>
            </a:solidFill>
          </a:endParaRPr>
        </a:p>
      </dgm:t>
    </dgm:pt>
    <dgm:pt modelId="{CC744E3B-3CD8-48EF-B46A-39036AAC7DA4}" type="parTrans" cxnId="{3F4FF0EB-D39D-4360-AB9A-C837C9B8364E}">
      <dgm:prSet/>
      <dgm:spPr/>
      <dgm:t>
        <a:bodyPr/>
        <a:lstStyle/>
        <a:p>
          <a:endParaRPr lang="en-US"/>
        </a:p>
      </dgm:t>
    </dgm:pt>
    <dgm:pt modelId="{A6F5347D-A8F6-4F7C-A67D-24F3D964CC65}" type="sibTrans" cxnId="{3F4FF0EB-D39D-4360-AB9A-C837C9B8364E}">
      <dgm:prSet/>
      <dgm:spPr/>
      <dgm:t>
        <a:bodyPr/>
        <a:lstStyle/>
        <a:p>
          <a:endParaRPr lang="en-US"/>
        </a:p>
      </dgm:t>
    </dgm:pt>
    <dgm:pt modelId="{1C275A95-6977-4929-B3EA-D857FA0475B2}">
      <dgm:prSet/>
      <dgm:spPr/>
      <dgm:t>
        <a:bodyPr/>
        <a:lstStyle/>
        <a:p>
          <a:r>
            <a:rPr lang="en-US" b="0" i="0" baseline="0" dirty="0">
              <a:solidFill>
                <a:schemeClr val="tx1"/>
              </a:solidFill>
            </a:rPr>
            <a:t>Automation</a:t>
          </a:r>
          <a:endParaRPr lang="en-US" dirty="0">
            <a:solidFill>
              <a:schemeClr val="tx1"/>
            </a:solidFill>
          </a:endParaRPr>
        </a:p>
      </dgm:t>
    </dgm:pt>
    <dgm:pt modelId="{0C245B0B-F1AB-4B35-8AC6-3C38A8FD7341}" type="parTrans" cxnId="{55A5724E-EED9-47FF-BA8D-DC579A2B6A53}">
      <dgm:prSet/>
      <dgm:spPr/>
      <dgm:t>
        <a:bodyPr/>
        <a:lstStyle/>
        <a:p>
          <a:endParaRPr lang="en-US"/>
        </a:p>
      </dgm:t>
    </dgm:pt>
    <dgm:pt modelId="{3C18D6B3-7215-4B29-8389-8EA4945585D5}" type="sibTrans" cxnId="{55A5724E-EED9-47FF-BA8D-DC579A2B6A53}">
      <dgm:prSet/>
      <dgm:spPr/>
      <dgm:t>
        <a:bodyPr/>
        <a:lstStyle/>
        <a:p>
          <a:endParaRPr lang="en-US"/>
        </a:p>
      </dgm:t>
    </dgm:pt>
    <dgm:pt modelId="{CF996235-DE9C-48D4-BDDE-24CAD220E0F7}">
      <dgm:prSet/>
      <dgm:spPr/>
      <dgm:t>
        <a:bodyPr/>
        <a:lstStyle/>
        <a:p>
          <a:r>
            <a:rPr lang="en-US" b="0" i="0" baseline="0" dirty="0">
              <a:solidFill>
                <a:schemeClr val="tx1"/>
              </a:solidFill>
            </a:rPr>
            <a:t>Stagnation</a:t>
          </a:r>
          <a:endParaRPr lang="en-US" dirty="0">
            <a:solidFill>
              <a:schemeClr val="tx1"/>
            </a:solidFill>
          </a:endParaRPr>
        </a:p>
      </dgm:t>
    </dgm:pt>
    <dgm:pt modelId="{97F1AF2A-1C20-45A0-B04B-CF9255961A42}" type="parTrans" cxnId="{9FF020AA-2D04-435A-8290-53AE7674F9D3}">
      <dgm:prSet/>
      <dgm:spPr/>
      <dgm:t>
        <a:bodyPr/>
        <a:lstStyle/>
        <a:p>
          <a:endParaRPr lang="en-US"/>
        </a:p>
      </dgm:t>
    </dgm:pt>
    <dgm:pt modelId="{F5646DA7-D6A5-4114-9B1C-8290C090DC21}" type="sibTrans" cxnId="{9FF020AA-2D04-435A-8290-53AE7674F9D3}">
      <dgm:prSet/>
      <dgm:spPr/>
      <dgm:t>
        <a:bodyPr/>
        <a:lstStyle/>
        <a:p>
          <a:endParaRPr lang="en-US"/>
        </a:p>
      </dgm:t>
    </dgm:pt>
    <dgm:pt modelId="{27AAF42E-3209-425D-9D92-554BA7E866AC}">
      <dgm:prSet/>
      <dgm:spPr/>
      <dgm:t>
        <a:bodyPr/>
        <a:lstStyle/>
        <a:p>
          <a:r>
            <a:rPr lang="en-US" b="0" i="0" baseline="0" dirty="0">
              <a:solidFill>
                <a:schemeClr val="tx1"/>
              </a:solidFill>
            </a:rPr>
            <a:t>Climate and carrying capacity [from Growth]</a:t>
          </a:r>
          <a:endParaRPr lang="en-US" dirty="0">
            <a:solidFill>
              <a:schemeClr val="tx1"/>
            </a:solidFill>
          </a:endParaRPr>
        </a:p>
      </dgm:t>
    </dgm:pt>
    <dgm:pt modelId="{9E9E8B44-A66C-40BE-91A4-F68541D977CA}" type="parTrans" cxnId="{D42EF15D-400C-44D6-AF2A-BE9913870DDA}">
      <dgm:prSet/>
      <dgm:spPr/>
      <dgm:t>
        <a:bodyPr/>
        <a:lstStyle/>
        <a:p>
          <a:endParaRPr lang="en-US"/>
        </a:p>
      </dgm:t>
    </dgm:pt>
    <dgm:pt modelId="{31650835-0999-4E4E-B20C-365DAB9ED9B2}" type="sibTrans" cxnId="{D42EF15D-400C-44D6-AF2A-BE9913870DDA}">
      <dgm:prSet/>
      <dgm:spPr/>
      <dgm:t>
        <a:bodyPr/>
        <a:lstStyle/>
        <a:p>
          <a:endParaRPr lang="en-US"/>
        </a:p>
      </dgm:t>
    </dgm:pt>
    <dgm:pt modelId="{E3B35D0E-0365-44B5-A576-A95ED6B17684}">
      <dgm:prSet/>
      <dgm:spPr/>
      <dgm:t>
        <a:bodyPr/>
        <a:lstStyle/>
        <a:p>
          <a:r>
            <a:rPr lang="en-US" b="0" i="0" baseline="0" dirty="0">
              <a:solidFill>
                <a:schemeClr val="tx1"/>
              </a:solidFill>
            </a:rPr>
            <a:t>Ineffective left</a:t>
          </a:r>
          <a:endParaRPr lang="en-US" dirty="0">
            <a:solidFill>
              <a:schemeClr val="tx1"/>
            </a:solidFill>
          </a:endParaRPr>
        </a:p>
      </dgm:t>
    </dgm:pt>
    <dgm:pt modelId="{54BAB9E9-622D-44EA-A1D2-7BA5DBC1E626}" type="parTrans" cxnId="{34DFFF01-F1A5-4F2B-BBF9-D768580F0A49}">
      <dgm:prSet/>
      <dgm:spPr/>
      <dgm:t>
        <a:bodyPr/>
        <a:lstStyle/>
        <a:p>
          <a:endParaRPr lang="en-US"/>
        </a:p>
      </dgm:t>
    </dgm:pt>
    <dgm:pt modelId="{51562C3B-BABD-4489-AE9E-348A5DBEFE1B}" type="sibTrans" cxnId="{34DFFF01-F1A5-4F2B-BBF9-D768580F0A49}">
      <dgm:prSet/>
      <dgm:spPr/>
      <dgm:t>
        <a:bodyPr/>
        <a:lstStyle/>
        <a:p>
          <a:endParaRPr lang="en-US"/>
        </a:p>
      </dgm:t>
    </dgm:pt>
    <dgm:pt modelId="{FFFA3098-D713-764A-8331-ECAEDCF64A20}" type="pres">
      <dgm:prSet presAssocID="{11A33DFF-2E99-4D95-9EC9-9F4079A7D8A6}" presName="linear" presStyleCnt="0">
        <dgm:presLayoutVars>
          <dgm:animLvl val="lvl"/>
          <dgm:resizeHandles val="exact"/>
        </dgm:presLayoutVars>
      </dgm:prSet>
      <dgm:spPr/>
    </dgm:pt>
    <dgm:pt modelId="{F264C790-0E1B-3546-ADB7-04D07E859149}" type="pres">
      <dgm:prSet presAssocID="{B9EC1C6E-DCE4-42E4-B28E-2F56F623E7B9}" presName="parentText" presStyleLbl="node1" presStyleIdx="0" presStyleCnt="1" custLinFactNeighborY="-10415">
        <dgm:presLayoutVars>
          <dgm:chMax val="0"/>
          <dgm:bulletEnabled val="1"/>
        </dgm:presLayoutVars>
      </dgm:prSet>
      <dgm:spPr/>
    </dgm:pt>
    <dgm:pt modelId="{8CD44201-A2B8-9943-B9A2-D1CC7E15ADF7}" type="pres">
      <dgm:prSet presAssocID="{B9EC1C6E-DCE4-42E4-B28E-2F56F623E7B9}" presName="childText" presStyleLbl="revTx" presStyleIdx="0" presStyleCnt="1">
        <dgm:presLayoutVars>
          <dgm:bulletEnabled val="1"/>
        </dgm:presLayoutVars>
      </dgm:prSet>
      <dgm:spPr/>
    </dgm:pt>
  </dgm:ptLst>
  <dgm:cxnLst>
    <dgm:cxn modelId="{34DFFF01-F1A5-4F2B-BBF9-D768580F0A49}" srcId="{B9EC1C6E-DCE4-42E4-B28E-2F56F623E7B9}" destId="{E3B35D0E-0365-44B5-A576-A95ED6B17684}" srcOrd="6" destOrd="0" parTransId="{54BAB9E9-622D-44EA-A1D2-7BA5DBC1E626}" sibTransId="{51562C3B-BABD-4489-AE9E-348A5DBEFE1B}"/>
    <dgm:cxn modelId="{2C3FB705-D09B-3846-8E02-891F3E1C0FCA}" type="presOf" srcId="{9A23D479-4573-468A-9B00-7C96A45C3CBF}" destId="{8CD44201-A2B8-9943-B9A2-D1CC7E15ADF7}" srcOrd="0" destOrd="0" presId="urn:microsoft.com/office/officeart/2005/8/layout/vList2"/>
    <dgm:cxn modelId="{81B86524-48C6-DC44-B117-36B24B2EE031}" type="presOf" srcId="{E3B35D0E-0365-44B5-A576-A95ED6B17684}" destId="{8CD44201-A2B8-9943-B9A2-D1CC7E15ADF7}" srcOrd="0" destOrd="6" presId="urn:microsoft.com/office/officeart/2005/8/layout/vList2"/>
    <dgm:cxn modelId="{86032F34-D753-B24B-BD4A-40E0913B6F45}" type="presOf" srcId="{4D403A95-EA50-46E7-BFC4-DE4A480D8984}" destId="{8CD44201-A2B8-9943-B9A2-D1CC7E15ADF7}" srcOrd="0" destOrd="2" presId="urn:microsoft.com/office/officeart/2005/8/layout/vList2"/>
    <dgm:cxn modelId="{D42EF15D-400C-44D6-AF2A-BE9913870DDA}" srcId="{B9EC1C6E-DCE4-42E4-B28E-2F56F623E7B9}" destId="{27AAF42E-3209-425D-9D92-554BA7E866AC}" srcOrd="5" destOrd="0" parTransId="{9E9E8B44-A66C-40BE-91A4-F68541D977CA}" sibTransId="{31650835-0999-4E4E-B20C-365DAB9ED9B2}"/>
    <dgm:cxn modelId="{00411E60-AD0A-A148-8D17-2E1B679A0FD3}" type="presOf" srcId="{11A33DFF-2E99-4D95-9EC9-9F4079A7D8A6}" destId="{FFFA3098-D713-764A-8331-ECAEDCF64A20}" srcOrd="0" destOrd="0" presId="urn:microsoft.com/office/officeart/2005/8/layout/vList2"/>
    <dgm:cxn modelId="{44796744-1B46-B441-89D6-F1B671CF9D68}" type="presOf" srcId="{B9EC1C6E-DCE4-42E4-B28E-2F56F623E7B9}" destId="{F264C790-0E1B-3546-ADB7-04D07E859149}" srcOrd="0" destOrd="0" presId="urn:microsoft.com/office/officeart/2005/8/layout/vList2"/>
    <dgm:cxn modelId="{B11D9845-C717-794D-B71C-040B22FB2794}" type="presOf" srcId="{CF996235-DE9C-48D4-BDDE-24CAD220E0F7}" destId="{8CD44201-A2B8-9943-B9A2-D1CC7E15ADF7}" srcOrd="0" destOrd="4" presId="urn:microsoft.com/office/officeart/2005/8/layout/vList2"/>
    <dgm:cxn modelId="{55A5724E-EED9-47FF-BA8D-DC579A2B6A53}" srcId="{B9EC1C6E-DCE4-42E4-B28E-2F56F623E7B9}" destId="{1C275A95-6977-4929-B3EA-D857FA0475B2}" srcOrd="3" destOrd="0" parTransId="{0C245B0B-F1AB-4B35-8AC6-3C38A8FD7341}" sibTransId="{3C18D6B3-7215-4B29-8389-8EA4945585D5}"/>
    <dgm:cxn modelId="{9055EC6E-9245-40A2-8AF1-3AC9B8A17D10}" srcId="{11A33DFF-2E99-4D95-9EC9-9F4079A7D8A6}" destId="{B9EC1C6E-DCE4-42E4-B28E-2F56F623E7B9}" srcOrd="0" destOrd="0" parTransId="{944F0CC6-BF44-4DD6-9C56-2499E6B2775C}" sibTransId="{ED6334A0-653E-4344-921F-69F849D1FECB}"/>
    <dgm:cxn modelId="{F44A6D50-7E1B-F740-9885-9C7836CA0C5D}" type="presOf" srcId="{1C275A95-6977-4929-B3EA-D857FA0475B2}" destId="{8CD44201-A2B8-9943-B9A2-D1CC7E15ADF7}" srcOrd="0" destOrd="3" presId="urn:microsoft.com/office/officeart/2005/8/layout/vList2"/>
    <dgm:cxn modelId="{0B956973-8E2B-495A-9252-98AF50FB2BB2}" srcId="{B9EC1C6E-DCE4-42E4-B28E-2F56F623E7B9}" destId="{FDACD201-44E4-42AF-B837-A08E9DA9D9C2}" srcOrd="1" destOrd="0" parTransId="{969DD777-4E29-450B-B13E-B9342217313A}" sibTransId="{21889D19-900A-4F17-85D1-B81BDADBB0D7}"/>
    <dgm:cxn modelId="{11646B8F-D564-AA4C-86C2-2DE82087970D}" type="presOf" srcId="{27AAF42E-3209-425D-9D92-554BA7E866AC}" destId="{8CD44201-A2B8-9943-B9A2-D1CC7E15ADF7}" srcOrd="0" destOrd="5" presId="urn:microsoft.com/office/officeart/2005/8/layout/vList2"/>
    <dgm:cxn modelId="{9FF020AA-2D04-435A-8290-53AE7674F9D3}" srcId="{B9EC1C6E-DCE4-42E4-B28E-2F56F623E7B9}" destId="{CF996235-DE9C-48D4-BDDE-24CAD220E0F7}" srcOrd="4" destOrd="0" parTransId="{97F1AF2A-1C20-45A0-B04B-CF9255961A42}" sibTransId="{F5646DA7-D6A5-4114-9B1C-8290C090DC21}"/>
    <dgm:cxn modelId="{48E407C7-9D0E-42A9-8BE7-72BC55F0561D}" srcId="{B9EC1C6E-DCE4-42E4-B28E-2F56F623E7B9}" destId="{9A23D479-4573-468A-9B00-7C96A45C3CBF}" srcOrd="0" destOrd="0" parTransId="{7B67D5C4-FC11-491A-96EF-9CAF03BB8DBE}" sibTransId="{22D8A697-DBB8-448E-8DAB-E772DA5F5E56}"/>
    <dgm:cxn modelId="{79D1D7DC-D882-0447-A2F7-FE73B069CB68}" type="presOf" srcId="{FDACD201-44E4-42AF-B837-A08E9DA9D9C2}" destId="{8CD44201-A2B8-9943-B9A2-D1CC7E15ADF7}" srcOrd="0" destOrd="1" presId="urn:microsoft.com/office/officeart/2005/8/layout/vList2"/>
    <dgm:cxn modelId="{3F4FF0EB-D39D-4360-AB9A-C837C9B8364E}" srcId="{B9EC1C6E-DCE4-42E4-B28E-2F56F623E7B9}" destId="{4D403A95-EA50-46E7-BFC4-DE4A480D8984}" srcOrd="2" destOrd="0" parTransId="{CC744E3B-3CD8-48EF-B46A-39036AAC7DA4}" sibTransId="{A6F5347D-A8F6-4F7C-A67D-24F3D964CC65}"/>
    <dgm:cxn modelId="{06ADE0CC-0DFD-9449-8468-753F8C5F7F9F}" type="presParOf" srcId="{FFFA3098-D713-764A-8331-ECAEDCF64A20}" destId="{F264C790-0E1B-3546-ADB7-04D07E859149}" srcOrd="0" destOrd="0" presId="urn:microsoft.com/office/officeart/2005/8/layout/vList2"/>
    <dgm:cxn modelId="{276861EF-D6A3-934C-9D65-0ECAC69D44AD}" type="presParOf" srcId="{FFFA3098-D713-764A-8331-ECAEDCF64A20}" destId="{8CD44201-A2B8-9943-B9A2-D1CC7E15ADF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5E898C-001A-49F4-9246-CC540433503D}"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32A067A3-1721-40E3-89CC-B3FDB16D0B12}">
      <dgm:prSet phldrT="[Text]"/>
      <dgm:spPr/>
      <dgm:t>
        <a:bodyPr/>
        <a:lstStyle/>
        <a:p>
          <a:r>
            <a:rPr lang="en-US" dirty="0"/>
            <a:t>Growth Imperative</a:t>
          </a:r>
        </a:p>
      </dgm:t>
    </dgm:pt>
    <dgm:pt modelId="{BCE7A61B-66B2-40B2-85CA-14641A7C1EF4}" type="parTrans" cxnId="{E84BB1B0-E860-48CB-937B-FE8DA6430F8A}">
      <dgm:prSet/>
      <dgm:spPr/>
      <dgm:t>
        <a:bodyPr/>
        <a:lstStyle/>
        <a:p>
          <a:endParaRPr lang="en-US"/>
        </a:p>
      </dgm:t>
    </dgm:pt>
    <dgm:pt modelId="{40FEA540-83E1-43A0-832E-FB5E2858B0DC}" type="sibTrans" cxnId="{E84BB1B0-E860-48CB-937B-FE8DA6430F8A}">
      <dgm:prSet/>
      <dgm:spPr/>
      <dgm:t>
        <a:bodyPr/>
        <a:lstStyle/>
        <a:p>
          <a:endParaRPr lang="en-US"/>
        </a:p>
      </dgm:t>
    </dgm:pt>
    <dgm:pt modelId="{6CADFCAD-5101-4376-9527-E368C27DC03E}" type="asst">
      <dgm:prSet phldrT="[Text]"/>
      <dgm:spPr/>
      <dgm:t>
        <a:bodyPr/>
        <a:lstStyle/>
        <a:p>
          <a:r>
            <a:rPr lang="en-US" dirty="0"/>
            <a:t>Enclosure</a:t>
          </a:r>
        </a:p>
      </dgm:t>
    </dgm:pt>
    <dgm:pt modelId="{5A574341-66FC-43CD-846B-5DEA5FBB5759}" type="parTrans" cxnId="{96AE0FBF-0E71-4966-8DCA-83C47D210CCE}">
      <dgm:prSet/>
      <dgm:spPr/>
      <dgm:t>
        <a:bodyPr/>
        <a:lstStyle/>
        <a:p>
          <a:endParaRPr lang="en-US"/>
        </a:p>
      </dgm:t>
    </dgm:pt>
    <dgm:pt modelId="{9E454F9D-F9A1-419B-B995-2C6462C41442}" type="sibTrans" cxnId="{96AE0FBF-0E71-4966-8DCA-83C47D210CCE}">
      <dgm:prSet/>
      <dgm:spPr/>
      <dgm:t>
        <a:bodyPr/>
        <a:lstStyle/>
        <a:p>
          <a:endParaRPr lang="en-US"/>
        </a:p>
      </dgm:t>
    </dgm:pt>
    <dgm:pt modelId="{BAE7CB88-384B-4854-803C-D855E95AAD18}">
      <dgm:prSet phldrT="[Text]"/>
      <dgm:spPr/>
      <dgm:t>
        <a:bodyPr/>
        <a:lstStyle/>
        <a:p>
          <a:r>
            <a:rPr lang="en-US" dirty="0"/>
            <a:t>Financial Economy</a:t>
          </a:r>
        </a:p>
      </dgm:t>
    </dgm:pt>
    <dgm:pt modelId="{DDA80462-EDEA-4924-8D69-D50D4DFEBE8E}" type="parTrans" cxnId="{F25F2935-A829-44A3-B64C-8D1B13EB430B}">
      <dgm:prSet/>
      <dgm:spPr/>
      <dgm:t>
        <a:bodyPr/>
        <a:lstStyle/>
        <a:p>
          <a:endParaRPr lang="en-US"/>
        </a:p>
      </dgm:t>
    </dgm:pt>
    <dgm:pt modelId="{7B2DCB81-1CAF-4A6A-B334-68D0B5D9B80B}" type="sibTrans" cxnId="{F25F2935-A829-44A3-B64C-8D1B13EB430B}">
      <dgm:prSet/>
      <dgm:spPr/>
      <dgm:t>
        <a:bodyPr/>
        <a:lstStyle/>
        <a:p>
          <a:endParaRPr lang="en-US"/>
        </a:p>
      </dgm:t>
    </dgm:pt>
    <dgm:pt modelId="{292860A1-93D4-48F0-8C27-DEB44991E6A4}" type="asst">
      <dgm:prSet phldrT="[Text]"/>
      <dgm:spPr/>
      <dgm:t>
        <a:bodyPr/>
        <a:lstStyle/>
        <a:p>
          <a:r>
            <a:rPr lang="en-US" dirty="0"/>
            <a:t>Commodification</a:t>
          </a:r>
        </a:p>
      </dgm:t>
    </dgm:pt>
    <dgm:pt modelId="{E79CB903-5384-45A6-9406-ED05CEA243E6}" type="parTrans" cxnId="{30028D88-4690-4A71-86A8-4DE567A1C370}">
      <dgm:prSet/>
      <dgm:spPr/>
      <dgm:t>
        <a:bodyPr/>
        <a:lstStyle/>
        <a:p>
          <a:endParaRPr lang="en-US"/>
        </a:p>
      </dgm:t>
    </dgm:pt>
    <dgm:pt modelId="{CEEBFC06-3557-4003-ADC4-9F8B3F87B588}" type="sibTrans" cxnId="{30028D88-4690-4A71-86A8-4DE567A1C370}">
      <dgm:prSet/>
      <dgm:spPr/>
      <dgm:t>
        <a:bodyPr/>
        <a:lstStyle/>
        <a:p>
          <a:endParaRPr lang="en-US"/>
        </a:p>
      </dgm:t>
    </dgm:pt>
    <dgm:pt modelId="{42F1ABA2-2993-4041-9565-ABE936D381FA}">
      <dgm:prSet phldrT="[Text]"/>
      <dgm:spPr/>
      <dgm:t>
        <a:bodyPr/>
        <a:lstStyle/>
        <a:p>
          <a:r>
            <a:rPr lang="en-US"/>
            <a:t>Alternatives</a:t>
          </a:r>
          <a:endParaRPr lang="en-US" dirty="0"/>
        </a:p>
      </dgm:t>
    </dgm:pt>
    <dgm:pt modelId="{B773A53F-1D06-4CBC-B4F1-76324F84C073}" type="parTrans" cxnId="{EE00CFDB-F30B-40E0-A677-00D4BFC77440}">
      <dgm:prSet/>
      <dgm:spPr/>
      <dgm:t>
        <a:bodyPr/>
        <a:lstStyle/>
        <a:p>
          <a:endParaRPr lang="en-US"/>
        </a:p>
      </dgm:t>
    </dgm:pt>
    <dgm:pt modelId="{8C9220EB-6DF3-4F36-B0E4-D49CEBD7E93B}" type="sibTrans" cxnId="{EE00CFDB-F30B-40E0-A677-00D4BFC77440}">
      <dgm:prSet/>
      <dgm:spPr/>
      <dgm:t>
        <a:bodyPr/>
        <a:lstStyle/>
        <a:p>
          <a:endParaRPr lang="en-US"/>
        </a:p>
      </dgm:t>
    </dgm:pt>
    <dgm:pt modelId="{02436F85-F4E4-4B43-917F-83F58E55CC7D}" type="pres">
      <dgm:prSet presAssocID="{365E898C-001A-49F4-9246-CC540433503D}" presName="Name0" presStyleCnt="0">
        <dgm:presLayoutVars>
          <dgm:orgChart val="1"/>
          <dgm:chPref val="1"/>
          <dgm:dir/>
          <dgm:animOne val="branch"/>
          <dgm:animLvl val="lvl"/>
          <dgm:resizeHandles/>
        </dgm:presLayoutVars>
      </dgm:prSet>
      <dgm:spPr/>
    </dgm:pt>
    <dgm:pt modelId="{DEACA49C-B4E4-464D-8797-C17C816DDA7B}" type="pres">
      <dgm:prSet presAssocID="{32A067A3-1721-40E3-89CC-B3FDB16D0B12}" presName="hierRoot1" presStyleCnt="0">
        <dgm:presLayoutVars>
          <dgm:hierBranch val="init"/>
        </dgm:presLayoutVars>
      </dgm:prSet>
      <dgm:spPr/>
    </dgm:pt>
    <dgm:pt modelId="{EFD36B8F-102A-46EE-AA35-208956790CC2}" type="pres">
      <dgm:prSet presAssocID="{32A067A3-1721-40E3-89CC-B3FDB16D0B12}" presName="rootComposite1" presStyleCnt="0"/>
      <dgm:spPr/>
    </dgm:pt>
    <dgm:pt modelId="{58772AF7-5C19-4639-8D85-B34D5725DB4C}" type="pres">
      <dgm:prSet presAssocID="{32A067A3-1721-40E3-89CC-B3FDB16D0B12}" presName="rootText1" presStyleLbl="alignAcc1" presStyleIdx="0" presStyleCnt="0">
        <dgm:presLayoutVars>
          <dgm:chPref val="3"/>
        </dgm:presLayoutVars>
      </dgm:prSet>
      <dgm:spPr/>
    </dgm:pt>
    <dgm:pt modelId="{1B60F7F8-1D68-4698-AC74-4A9411A5D4C7}" type="pres">
      <dgm:prSet presAssocID="{32A067A3-1721-40E3-89CC-B3FDB16D0B12}" presName="topArc1" presStyleLbl="parChTrans1D1" presStyleIdx="0" presStyleCnt="10"/>
      <dgm:spPr/>
    </dgm:pt>
    <dgm:pt modelId="{3A06CBE2-F4CC-4E34-9BCB-9D801B78B8BB}" type="pres">
      <dgm:prSet presAssocID="{32A067A3-1721-40E3-89CC-B3FDB16D0B12}" presName="bottomArc1" presStyleLbl="parChTrans1D1" presStyleIdx="1" presStyleCnt="10"/>
      <dgm:spPr/>
    </dgm:pt>
    <dgm:pt modelId="{584ED892-6DE0-49A8-BE33-F2D6152BACB7}" type="pres">
      <dgm:prSet presAssocID="{32A067A3-1721-40E3-89CC-B3FDB16D0B12}" presName="topConnNode1" presStyleLbl="node1" presStyleIdx="0" presStyleCnt="0"/>
      <dgm:spPr/>
    </dgm:pt>
    <dgm:pt modelId="{0F9AF091-CCA7-4155-9857-F5D34872361B}" type="pres">
      <dgm:prSet presAssocID="{32A067A3-1721-40E3-89CC-B3FDB16D0B12}" presName="hierChild2" presStyleCnt="0"/>
      <dgm:spPr/>
    </dgm:pt>
    <dgm:pt modelId="{E585F724-A490-4868-B869-E113A02551FE}" type="pres">
      <dgm:prSet presAssocID="{DDA80462-EDEA-4924-8D69-D50D4DFEBE8E}" presName="Name28" presStyleLbl="parChTrans1D2" presStyleIdx="0" presStyleCnt="4"/>
      <dgm:spPr/>
    </dgm:pt>
    <dgm:pt modelId="{DD6791C9-AD14-4814-80CF-3EEEABE18918}" type="pres">
      <dgm:prSet presAssocID="{BAE7CB88-384B-4854-803C-D855E95AAD18}" presName="hierRoot2" presStyleCnt="0">
        <dgm:presLayoutVars>
          <dgm:hierBranch val="init"/>
        </dgm:presLayoutVars>
      </dgm:prSet>
      <dgm:spPr/>
    </dgm:pt>
    <dgm:pt modelId="{A14798A2-AECE-4488-ABC3-E5B81D131174}" type="pres">
      <dgm:prSet presAssocID="{BAE7CB88-384B-4854-803C-D855E95AAD18}" presName="rootComposite2" presStyleCnt="0"/>
      <dgm:spPr/>
    </dgm:pt>
    <dgm:pt modelId="{534AFAFD-203C-489A-980F-5EF733D4ABF9}" type="pres">
      <dgm:prSet presAssocID="{BAE7CB88-384B-4854-803C-D855E95AAD18}" presName="rootText2" presStyleLbl="alignAcc1" presStyleIdx="0" presStyleCnt="0">
        <dgm:presLayoutVars>
          <dgm:chPref val="3"/>
        </dgm:presLayoutVars>
      </dgm:prSet>
      <dgm:spPr/>
    </dgm:pt>
    <dgm:pt modelId="{F78C9F3C-BE7F-4078-BB30-6F7DF3DAD5C7}" type="pres">
      <dgm:prSet presAssocID="{BAE7CB88-384B-4854-803C-D855E95AAD18}" presName="topArc2" presStyleLbl="parChTrans1D1" presStyleIdx="2" presStyleCnt="10"/>
      <dgm:spPr/>
    </dgm:pt>
    <dgm:pt modelId="{7AE1B149-1EBF-4464-A724-AE8E4DA10977}" type="pres">
      <dgm:prSet presAssocID="{BAE7CB88-384B-4854-803C-D855E95AAD18}" presName="bottomArc2" presStyleLbl="parChTrans1D1" presStyleIdx="3" presStyleCnt="10"/>
      <dgm:spPr/>
    </dgm:pt>
    <dgm:pt modelId="{327A98D5-93DE-4CAE-A101-2B76FBF68129}" type="pres">
      <dgm:prSet presAssocID="{BAE7CB88-384B-4854-803C-D855E95AAD18}" presName="topConnNode2" presStyleLbl="node2" presStyleIdx="0" presStyleCnt="0"/>
      <dgm:spPr/>
    </dgm:pt>
    <dgm:pt modelId="{E188DEA0-EC30-4E54-A644-3A0E25E54990}" type="pres">
      <dgm:prSet presAssocID="{BAE7CB88-384B-4854-803C-D855E95AAD18}" presName="hierChild4" presStyleCnt="0"/>
      <dgm:spPr/>
    </dgm:pt>
    <dgm:pt modelId="{E8A3970A-CD20-46EC-A441-937267CC3D14}" type="pres">
      <dgm:prSet presAssocID="{BAE7CB88-384B-4854-803C-D855E95AAD18}" presName="hierChild5" presStyleCnt="0"/>
      <dgm:spPr/>
    </dgm:pt>
    <dgm:pt modelId="{1BCE275B-6DD4-4F41-9CD1-9D580996A312}" type="pres">
      <dgm:prSet presAssocID="{B773A53F-1D06-4CBC-B4F1-76324F84C073}" presName="Name28" presStyleLbl="parChTrans1D2" presStyleIdx="1" presStyleCnt="4"/>
      <dgm:spPr/>
    </dgm:pt>
    <dgm:pt modelId="{A8EA42F0-380D-415B-A713-306B276336F2}" type="pres">
      <dgm:prSet presAssocID="{42F1ABA2-2993-4041-9565-ABE936D381FA}" presName="hierRoot2" presStyleCnt="0">
        <dgm:presLayoutVars>
          <dgm:hierBranch val="init"/>
        </dgm:presLayoutVars>
      </dgm:prSet>
      <dgm:spPr/>
    </dgm:pt>
    <dgm:pt modelId="{F617C0E5-955B-47EB-9BD8-0F285F442786}" type="pres">
      <dgm:prSet presAssocID="{42F1ABA2-2993-4041-9565-ABE936D381FA}" presName="rootComposite2" presStyleCnt="0"/>
      <dgm:spPr/>
    </dgm:pt>
    <dgm:pt modelId="{FCB4FD27-00C4-468C-9492-5C4A5FAED6AD}" type="pres">
      <dgm:prSet presAssocID="{42F1ABA2-2993-4041-9565-ABE936D381FA}" presName="rootText2" presStyleLbl="alignAcc1" presStyleIdx="0" presStyleCnt="0">
        <dgm:presLayoutVars>
          <dgm:chPref val="3"/>
        </dgm:presLayoutVars>
      </dgm:prSet>
      <dgm:spPr/>
    </dgm:pt>
    <dgm:pt modelId="{ED78963A-B128-44AC-83FF-88CCB47754DF}" type="pres">
      <dgm:prSet presAssocID="{42F1ABA2-2993-4041-9565-ABE936D381FA}" presName="topArc2" presStyleLbl="parChTrans1D1" presStyleIdx="4" presStyleCnt="10"/>
      <dgm:spPr/>
    </dgm:pt>
    <dgm:pt modelId="{A1917D0B-00EA-4459-94F3-860FFD7142D4}" type="pres">
      <dgm:prSet presAssocID="{42F1ABA2-2993-4041-9565-ABE936D381FA}" presName="bottomArc2" presStyleLbl="parChTrans1D1" presStyleIdx="5" presStyleCnt="10"/>
      <dgm:spPr/>
    </dgm:pt>
    <dgm:pt modelId="{A326E0BF-C3B1-4858-8022-7EDECAE97061}" type="pres">
      <dgm:prSet presAssocID="{42F1ABA2-2993-4041-9565-ABE936D381FA}" presName="topConnNode2" presStyleLbl="node2" presStyleIdx="0" presStyleCnt="0"/>
      <dgm:spPr/>
    </dgm:pt>
    <dgm:pt modelId="{32AE550D-2FB5-4A89-A868-EDEA162C7911}" type="pres">
      <dgm:prSet presAssocID="{42F1ABA2-2993-4041-9565-ABE936D381FA}" presName="hierChild4" presStyleCnt="0"/>
      <dgm:spPr/>
    </dgm:pt>
    <dgm:pt modelId="{865A1CD6-2564-459E-8E01-6729B423134A}" type="pres">
      <dgm:prSet presAssocID="{42F1ABA2-2993-4041-9565-ABE936D381FA}" presName="hierChild5" presStyleCnt="0"/>
      <dgm:spPr/>
    </dgm:pt>
    <dgm:pt modelId="{A4D9B7F1-7DDF-459B-A082-3349B02ACA7A}" type="pres">
      <dgm:prSet presAssocID="{32A067A3-1721-40E3-89CC-B3FDB16D0B12}" presName="hierChild3" presStyleCnt="0"/>
      <dgm:spPr/>
    </dgm:pt>
    <dgm:pt modelId="{42B28C88-D3DC-497C-B375-632B1D7234B0}" type="pres">
      <dgm:prSet presAssocID="{5A574341-66FC-43CD-846B-5DEA5FBB5759}" presName="Name101" presStyleLbl="parChTrans1D2" presStyleIdx="2" presStyleCnt="4"/>
      <dgm:spPr/>
    </dgm:pt>
    <dgm:pt modelId="{A8DFB087-3703-4F59-8114-11F119521DFD}" type="pres">
      <dgm:prSet presAssocID="{6CADFCAD-5101-4376-9527-E368C27DC03E}" presName="hierRoot3" presStyleCnt="0">
        <dgm:presLayoutVars>
          <dgm:hierBranch val="init"/>
        </dgm:presLayoutVars>
      </dgm:prSet>
      <dgm:spPr/>
    </dgm:pt>
    <dgm:pt modelId="{C16E9489-41DA-47F1-9047-FF27DC6861EA}" type="pres">
      <dgm:prSet presAssocID="{6CADFCAD-5101-4376-9527-E368C27DC03E}" presName="rootComposite3" presStyleCnt="0"/>
      <dgm:spPr/>
    </dgm:pt>
    <dgm:pt modelId="{0D54CEB5-73CD-4EC2-A340-CDF4F8C6CD0D}" type="pres">
      <dgm:prSet presAssocID="{6CADFCAD-5101-4376-9527-E368C27DC03E}" presName="rootText3" presStyleLbl="alignAcc1" presStyleIdx="0" presStyleCnt="0">
        <dgm:presLayoutVars>
          <dgm:chPref val="3"/>
        </dgm:presLayoutVars>
      </dgm:prSet>
      <dgm:spPr/>
    </dgm:pt>
    <dgm:pt modelId="{46DFC0BC-18E4-4E8F-9C61-2CE785AABDAC}" type="pres">
      <dgm:prSet presAssocID="{6CADFCAD-5101-4376-9527-E368C27DC03E}" presName="topArc3" presStyleLbl="parChTrans1D1" presStyleIdx="6" presStyleCnt="10"/>
      <dgm:spPr/>
    </dgm:pt>
    <dgm:pt modelId="{C875C8BC-50DD-4B43-99B6-601A14AAE417}" type="pres">
      <dgm:prSet presAssocID="{6CADFCAD-5101-4376-9527-E368C27DC03E}" presName="bottomArc3" presStyleLbl="parChTrans1D1" presStyleIdx="7" presStyleCnt="10"/>
      <dgm:spPr/>
    </dgm:pt>
    <dgm:pt modelId="{E63BA943-3FE5-4D97-BEDB-CE9EB214B804}" type="pres">
      <dgm:prSet presAssocID="{6CADFCAD-5101-4376-9527-E368C27DC03E}" presName="topConnNode3" presStyleLbl="asst1" presStyleIdx="0" presStyleCnt="0"/>
      <dgm:spPr/>
    </dgm:pt>
    <dgm:pt modelId="{EE683DE9-AB16-4230-86F7-A801AD45EC7A}" type="pres">
      <dgm:prSet presAssocID="{6CADFCAD-5101-4376-9527-E368C27DC03E}" presName="hierChild6" presStyleCnt="0"/>
      <dgm:spPr/>
    </dgm:pt>
    <dgm:pt modelId="{842F49CF-C1D4-4FD2-AA49-F22D9186E8F8}" type="pres">
      <dgm:prSet presAssocID="{6CADFCAD-5101-4376-9527-E368C27DC03E}" presName="hierChild7" presStyleCnt="0"/>
      <dgm:spPr/>
    </dgm:pt>
    <dgm:pt modelId="{5CF34603-47C9-473D-9B26-17AA17168CD9}" type="pres">
      <dgm:prSet presAssocID="{E79CB903-5384-45A6-9406-ED05CEA243E6}" presName="Name101" presStyleLbl="parChTrans1D2" presStyleIdx="3" presStyleCnt="4"/>
      <dgm:spPr/>
    </dgm:pt>
    <dgm:pt modelId="{A6DB7339-32D3-4B3A-BBC1-F501A0DC7949}" type="pres">
      <dgm:prSet presAssocID="{292860A1-93D4-48F0-8C27-DEB44991E6A4}" presName="hierRoot3" presStyleCnt="0">
        <dgm:presLayoutVars>
          <dgm:hierBranch val="init"/>
        </dgm:presLayoutVars>
      </dgm:prSet>
      <dgm:spPr/>
    </dgm:pt>
    <dgm:pt modelId="{8C3E4E4C-3515-4082-B329-96A01CE0299B}" type="pres">
      <dgm:prSet presAssocID="{292860A1-93D4-48F0-8C27-DEB44991E6A4}" presName="rootComposite3" presStyleCnt="0"/>
      <dgm:spPr/>
    </dgm:pt>
    <dgm:pt modelId="{F54736B1-B4F8-4F81-A94A-30027FAC45BA}" type="pres">
      <dgm:prSet presAssocID="{292860A1-93D4-48F0-8C27-DEB44991E6A4}" presName="rootText3" presStyleLbl="alignAcc1" presStyleIdx="0" presStyleCnt="0">
        <dgm:presLayoutVars>
          <dgm:chPref val="3"/>
        </dgm:presLayoutVars>
      </dgm:prSet>
      <dgm:spPr/>
    </dgm:pt>
    <dgm:pt modelId="{0E87D745-FF81-450A-A5D0-229E66DF56EB}" type="pres">
      <dgm:prSet presAssocID="{292860A1-93D4-48F0-8C27-DEB44991E6A4}" presName="topArc3" presStyleLbl="parChTrans1D1" presStyleIdx="8" presStyleCnt="10"/>
      <dgm:spPr/>
    </dgm:pt>
    <dgm:pt modelId="{AE33767C-D58F-439A-AEED-1ED7C3FEBE1A}" type="pres">
      <dgm:prSet presAssocID="{292860A1-93D4-48F0-8C27-DEB44991E6A4}" presName="bottomArc3" presStyleLbl="parChTrans1D1" presStyleIdx="9" presStyleCnt="10"/>
      <dgm:spPr/>
    </dgm:pt>
    <dgm:pt modelId="{E4EEDE7D-3FBA-4E1F-8626-6E0C7478A056}" type="pres">
      <dgm:prSet presAssocID="{292860A1-93D4-48F0-8C27-DEB44991E6A4}" presName="topConnNode3" presStyleLbl="asst1" presStyleIdx="0" presStyleCnt="0"/>
      <dgm:spPr/>
    </dgm:pt>
    <dgm:pt modelId="{6D3950A9-529F-4700-AE01-D614C9D5FDB3}" type="pres">
      <dgm:prSet presAssocID="{292860A1-93D4-48F0-8C27-DEB44991E6A4}" presName="hierChild6" presStyleCnt="0"/>
      <dgm:spPr/>
    </dgm:pt>
    <dgm:pt modelId="{520B7916-6479-4E5C-8ECF-C923AF78FDA6}" type="pres">
      <dgm:prSet presAssocID="{292860A1-93D4-48F0-8C27-DEB44991E6A4}" presName="hierChild7" presStyleCnt="0"/>
      <dgm:spPr/>
    </dgm:pt>
  </dgm:ptLst>
  <dgm:cxnLst>
    <dgm:cxn modelId="{61B9E309-A2DE-423A-BA9E-E125330CFBBF}" type="presOf" srcId="{E79CB903-5384-45A6-9406-ED05CEA243E6}" destId="{5CF34603-47C9-473D-9B26-17AA17168CD9}" srcOrd="0" destOrd="0" presId="urn:microsoft.com/office/officeart/2008/layout/HalfCircleOrganizationChart"/>
    <dgm:cxn modelId="{E4EDA61D-C322-4104-9E94-E228486A0742}" type="presOf" srcId="{6CADFCAD-5101-4376-9527-E368C27DC03E}" destId="{E63BA943-3FE5-4D97-BEDB-CE9EB214B804}" srcOrd="1" destOrd="0" presId="urn:microsoft.com/office/officeart/2008/layout/HalfCircleOrganizationChart"/>
    <dgm:cxn modelId="{6FA75B23-B581-427C-A460-FECC73C4BD03}" type="presOf" srcId="{365E898C-001A-49F4-9246-CC540433503D}" destId="{02436F85-F4E4-4B43-917F-83F58E55CC7D}" srcOrd="0" destOrd="0" presId="urn:microsoft.com/office/officeart/2008/layout/HalfCircleOrganizationChart"/>
    <dgm:cxn modelId="{8F067D2E-13C2-46CF-A16C-ACABD4AD822B}" type="presOf" srcId="{32A067A3-1721-40E3-89CC-B3FDB16D0B12}" destId="{584ED892-6DE0-49A8-BE33-F2D6152BACB7}" srcOrd="1" destOrd="0" presId="urn:microsoft.com/office/officeart/2008/layout/HalfCircleOrganizationChart"/>
    <dgm:cxn modelId="{F25F2935-A829-44A3-B64C-8D1B13EB430B}" srcId="{32A067A3-1721-40E3-89CC-B3FDB16D0B12}" destId="{BAE7CB88-384B-4854-803C-D855E95AAD18}" srcOrd="2" destOrd="0" parTransId="{DDA80462-EDEA-4924-8D69-D50D4DFEBE8E}" sibTransId="{7B2DCB81-1CAF-4A6A-B334-68D0B5D9B80B}"/>
    <dgm:cxn modelId="{36140B3C-D2D2-4742-A200-F5E387F94FC7}" type="presOf" srcId="{292860A1-93D4-48F0-8C27-DEB44991E6A4}" destId="{F54736B1-B4F8-4F81-A94A-30027FAC45BA}" srcOrd="0" destOrd="0" presId="urn:microsoft.com/office/officeart/2008/layout/HalfCircleOrganizationChart"/>
    <dgm:cxn modelId="{9CC4FA68-CEC9-4720-A803-6AADC42DD7A9}" type="presOf" srcId="{32A067A3-1721-40E3-89CC-B3FDB16D0B12}" destId="{58772AF7-5C19-4639-8D85-B34D5725DB4C}" srcOrd="0" destOrd="0" presId="urn:microsoft.com/office/officeart/2008/layout/HalfCircleOrganizationChart"/>
    <dgm:cxn modelId="{D736027A-4A1E-4B85-BCCE-B8B4D4F1B206}" type="presOf" srcId="{5A574341-66FC-43CD-846B-5DEA5FBB5759}" destId="{42B28C88-D3DC-497C-B375-632B1D7234B0}" srcOrd="0" destOrd="0" presId="urn:microsoft.com/office/officeart/2008/layout/HalfCircleOrganizationChart"/>
    <dgm:cxn modelId="{184FE681-DDB7-40E4-B702-595D088851CA}" type="presOf" srcId="{DDA80462-EDEA-4924-8D69-D50D4DFEBE8E}" destId="{E585F724-A490-4868-B869-E113A02551FE}" srcOrd="0" destOrd="0" presId="urn:microsoft.com/office/officeart/2008/layout/HalfCircleOrganizationChart"/>
    <dgm:cxn modelId="{61C22C86-C778-43F6-BACE-C5AB599C3BA1}" type="presOf" srcId="{B773A53F-1D06-4CBC-B4F1-76324F84C073}" destId="{1BCE275B-6DD4-4F41-9CD1-9D580996A312}" srcOrd="0" destOrd="0" presId="urn:microsoft.com/office/officeart/2008/layout/HalfCircleOrganizationChart"/>
    <dgm:cxn modelId="{30028D88-4690-4A71-86A8-4DE567A1C370}" srcId="{32A067A3-1721-40E3-89CC-B3FDB16D0B12}" destId="{292860A1-93D4-48F0-8C27-DEB44991E6A4}" srcOrd="1" destOrd="0" parTransId="{E79CB903-5384-45A6-9406-ED05CEA243E6}" sibTransId="{CEEBFC06-3557-4003-ADC4-9F8B3F87B588}"/>
    <dgm:cxn modelId="{9DC40F98-565B-4C9C-BE04-2BCA3A1AF220}" type="presOf" srcId="{BAE7CB88-384B-4854-803C-D855E95AAD18}" destId="{534AFAFD-203C-489A-980F-5EF733D4ABF9}" srcOrd="0" destOrd="0" presId="urn:microsoft.com/office/officeart/2008/layout/HalfCircleOrganizationChart"/>
    <dgm:cxn modelId="{E9C96FA5-7217-4F77-8E65-7BFC13AF1421}" type="presOf" srcId="{6CADFCAD-5101-4376-9527-E368C27DC03E}" destId="{0D54CEB5-73CD-4EC2-A340-CDF4F8C6CD0D}" srcOrd="0" destOrd="0" presId="urn:microsoft.com/office/officeart/2008/layout/HalfCircleOrganizationChart"/>
    <dgm:cxn modelId="{E84BB1B0-E860-48CB-937B-FE8DA6430F8A}" srcId="{365E898C-001A-49F4-9246-CC540433503D}" destId="{32A067A3-1721-40E3-89CC-B3FDB16D0B12}" srcOrd="0" destOrd="0" parTransId="{BCE7A61B-66B2-40B2-85CA-14641A7C1EF4}" sibTransId="{40FEA540-83E1-43A0-832E-FB5E2858B0DC}"/>
    <dgm:cxn modelId="{96AE0FBF-0E71-4966-8DCA-83C47D210CCE}" srcId="{32A067A3-1721-40E3-89CC-B3FDB16D0B12}" destId="{6CADFCAD-5101-4376-9527-E368C27DC03E}" srcOrd="0" destOrd="0" parTransId="{5A574341-66FC-43CD-846B-5DEA5FBB5759}" sibTransId="{9E454F9D-F9A1-419B-B995-2C6462C41442}"/>
    <dgm:cxn modelId="{CB2E32C3-6AB1-444F-8853-31C4211BF380}" type="presOf" srcId="{BAE7CB88-384B-4854-803C-D855E95AAD18}" destId="{327A98D5-93DE-4CAE-A101-2B76FBF68129}" srcOrd="1" destOrd="0" presId="urn:microsoft.com/office/officeart/2008/layout/HalfCircleOrganizationChart"/>
    <dgm:cxn modelId="{2B9D44CF-122C-4F67-83B3-A877468B564E}" type="presOf" srcId="{292860A1-93D4-48F0-8C27-DEB44991E6A4}" destId="{E4EEDE7D-3FBA-4E1F-8626-6E0C7478A056}" srcOrd="1" destOrd="0" presId="urn:microsoft.com/office/officeart/2008/layout/HalfCircleOrganizationChart"/>
    <dgm:cxn modelId="{EE00CFDB-F30B-40E0-A677-00D4BFC77440}" srcId="{32A067A3-1721-40E3-89CC-B3FDB16D0B12}" destId="{42F1ABA2-2993-4041-9565-ABE936D381FA}" srcOrd="3" destOrd="0" parTransId="{B773A53F-1D06-4CBC-B4F1-76324F84C073}" sibTransId="{8C9220EB-6DF3-4F36-B0E4-D49CEBD7E93B}"/>
    <dgm:cxn modelId="{2CCB9DF0-5B9B-4E26-BD94-37A78DF2A256}" type="presOf" srcId="{42F1ABA2-2993-4041-9565-ABE936D381FA}" destId="{A326E0BF-C3B1-4858-8022-7EDECAE97061}" srcOrd="1" destOrd="0" presId="urn:microsoft.com/office/officeart/2008/layout/HalfCircleOrganizationChart"/>
    <dgm:cxn modelId="{4345A9FB-52E1-4B76-B901-74C7345CCDF0}" type="presOf" srcId="{42F1ABA2-2993-4041-9565-ABE936D381FA}" destId="{FCB4FD27-00C4-468C-9492-5C4A5FAED6AD}" srcOrd="0" destOrd="0" presId="urn:microsoft.com/office/officeart/2008/layout/HalfCircleOrganizationChart"/>
    <dgm:cxn modelId="{6E1D4A0B-41BA-4619-891B-D46C3C2FA480}" type="presParOf" srcId="{02436F85-F4E4-4B43-917F-83F58E55CC7D}" destId="{DEACA49C-B4E4-464D-8797-C17C816DDA7B}" srcOrd="0" destOrd="0" presId="urn:microsoft.com/office/officeart/2008/layout/HalfCircleOrganizationChart"/>
    <dgm:cxn modelId="{0C43644A-B58D-4F4A-95E6-E951F2963E1F}" type="presParOf" srcId="{DEACA49C-B4E4-464D-8797-C17C816DDA7B}" destId="{EFD36B8F-102A-46EE-AA35-208956790CC2}" srcOrd="0" destOrd="0" presId="urn:microsoft.com/office/officeart/2008/layout/HalfCircleOrganizationChart"/>
    <dgm:cxn modelId="{C8223E72-A58A-4C74-9FCC-3FF362D8C8D7}" type="presParOf" srcId="{EFD36B8F-102A-46EE-AA35-208956790CC2}" destId="{58772AF7-5C19-4639-8D85-B34D5725DB4C}" srcOrd="0" destOrd="0" presId="urn:microsoft.com/office/officeart/2008/layout/HalfCircleOrganizationChart"/>
    <dgm:cxn modelId="{7C3C61F2-1A94-468F-9F31-9EE9BA43E94C}" type="presParOf" srcId="{EFD36B8F-102A-46EE-AA35-208956790CC2}" destId="{1B60F7F8-1D68-4698-AC74-4A9411A5D4C7}" srcOrd="1" destOrd="0" presId="urn:microsoft.com/office/officeart/2008/layout/HalfCircleOrganizationChart"/>
    <dgm:cxn modelId="{05597275-1D13-4E21-BA9C-D96ADBBB2150}" type="presParOf" srcId="{EFD36B8F-102A-46EE-AA35-208956790CC2}" destId="{3A06CBE2-F4CC-4E34-9BCB-9D801B78B8BB}" srcOrd="2" destOrd="0" presId="urn:microsoft.com/office/officeart/2008/layout/HalfCircleOrganizationChart"/>
    <dgm:cxn modelId="{B9B6AD15-5E56-4489-BB49-F4C12E2683D8}" type="presParOf" srcId="{EFD36B8F-102A-46EE-AA35-208956790CC2}" destId="{584ED892-6DE0-49A8-BE33-F2D6152BACB7}" srcOrd="3" destOrd="0" presId="urn:microsoft.com/office/officeart/2008/layout/HalfCircleOrganizationChart"/>
    <dgm:cxn modelId="{7BC513BE-EEE0-43BA-80C0-9B5391CF5AC1}" type="presParOf" srcId="{DEACA49C-B4E4-464D-8797-C17C816DDA7B}" destId="{0F9AF091-CCA7-4155-9857-F5D34872361B}" srcOrd="1" destOrd="0" presId="urn:microsoft.com/office/officeart/2008/layout/HalfCircleOrganizationChart"/>
    <dgm:cxn modelId="{F142F503-7786-44BE-B96C-76C4F4BE606C}" type="presParOf" srcId="{0F9AF091-CCA7-4155-9857-F5D34872361B}" destId="{E585F724-A490-4868-B869-E113A02551FE}" srcOrd="0" destOrd="0" presId="urn:microsoft.com/office/officeart/2008/layout/HalfCircleOrganizationChart"/>
    <dgm:cxn modelId="{76E1DEEC-7840-41C0-8D4B-B3FFFD9F84D1}" type="presParOf" srcId="{0F9AF091-CCA7-4155-9857-F5D34872361B}" destId="{DD6791C9-AD14-4814-80CF-3EEEABE18918}" srcOrd="1" destOrd="0" presId="urn:microsoft.com/office/officeart/2008/layout/HalfCircleOrganizationChart"/>
    <dgm:cxn modelId="{4E0FDD00-0BD7-4275-89FA-9195EE0E5265}" type="presParOf" srcId="{DD6791C9-AD14-4814-80CF-3EEEABE18918}" destId="{A14798A2-AECE-4488-ABC3-E5B81D131174}" srcOrd="0" destOrd="0" presId="urn:microsoft.com/office/officeart/2008/layout/HalfCircleOrganizationChart"/>
    <dgm:cxn modelId="{BBB58274-7B82-4494-BF19-F1E7C93D7060}" type="presParOf" srcId="{A14798A2-AECE-4488-ABC3-E5B81D131174}" destId="{534AFAFD-203C-489A-980F-5EF733D4ABF9}" srcOrd="0" destOrd="0" presId="urn:microsoft.com/office/officeart/2008/layout/HalfCircleOrganizationChart"/>
    <dgm:cxn modelId="{C13290E5-2AEC-4769-A998-7894376C9496}" type="presParOf" srcId="{A14798A2-AECE-4488-ABC3-E5B81D131174}" destId="{F78C9F3C-BE7F-4078-BB30-6F7DF3DAD5C7}" srcOrd="1" destOrd="0" presId="urn:microsoft.com/office/officeart/2008/layout/HalfCircleOrganizationChart"/>
    <dgm:cxn modelId="{2F257F8E-1A1F-4454-98FE-78CAC3B4DBB2}" type="presParOf" srcId="{A14798A2-AECE-4488-ABC3-E5B81D131174}" destId="{7AE1B149-1EBF-4464-A724-AE8E4DA10977}" srcOrd="2" destOrd="0" presId="urn:microsoft.com/office/officeart/2008/layout/HalfCircleOrganizationChart"/>
    <dgm:cxn modelId="{52CDE1E0-E19E-4AC7-80B3-214853D9D299}" type="presParOf" srcId="{A14798A2-AECE-4488-ABC3-E5B81D131174}" destId="{327A98D5-93DE-4CAE-A101-2B76FBF68129}" srcOrd="3" destOrd="0" presId="urn:microsoft.com/office/officeart/2008/layout/HalfCircleOrganizationChart"/>
    <dgm:cxn modelId="{53756AA5-1C38-4B89-A1FB-856A0D6FDE6B}" type="presParOf" srcId="{DD6791C9-AD14-4814-80CF-3EEEABE18918}" destId="{E188DEA0-EC30-4E54-A644-3A0E25E54990}" srcOrd="1" destOrd="0" presId="urn:microsoft.com/office/officeart/2008/layout/HalfCircleOrganizationChart"/>
    <dgm:cxn modelId="{3ABF96B9-5CEE-4988-B740-3D26659AE8B0}" type="presParOf" srcId="{DD6791C9-AD14-4814-80CF-3EEEABE18918}" destId="{E8A3970A-CD20-46EC-A441-937267CC3D14}" srcOrd="2" destOrd="0" presId="urn:microsoft.com/office/officeart/2008/layout/HalfCircleOrganizationChart"/>
    <dgm:cxn modelId="{679AEFB7-A487-4C96-B9A8-AACAD288E9DD}" type="presParOf" srcId="{0F9AF091-CCA7-4155-9857-F5D34872361B}" destId="{1BCE275B-6DD4-4F41-9CD1-9D580996A312}" srcOrd="2" destOrd="0" presId="urn:microsoft.com/office/officeart/2008/layout/HalfCircleOrganizationChart"/>
    <dgm:cxn modelId="{FFC33A72-D1AE-4768-A332-048FBA126DBC}" type="presParOf" srcId="{0F9AF091-CCA7-4155-9857-F5D34872361B}" destId="{A8EA42F0-380D-415B-A713-306B276336F2}" srcOrd="3" destOrd="0" presId="urn:microsoft.com/office/officeart/2008/layout/HalfCircleOrganizationChart"/>
    <dgm:cxn modelId="{9207AAA2-1F06-4E8F-997A-0F9065BF3C48}" type="presParOf" srcId="{A8EA42F0-380D-415B-A713-306B276336F2}" destId="{F617C0E5-955B-47EB-9BD8-0F285F442786}" srcOrd="0" destOrd="0" presId="urn:microsoft.com/office/officeart/2008/layout/HalfCircleOrganizationChart"/>
    <dgm:cxn modelId="{EA1ABF0D-2CFA-4906-AFE7-7BCD08BDD9E7}" type="presParOf" srcId="{F617C0E5-955B-47EB-9BD8-0F285F442786}" destId="{FCB4FD27-00C4-468C-9492-5C4A5FAED6AD}" srcOrd="0" destOrd="0" presId="urn:microsoft.com/office/officeart/2008/layout/HalfCircleOrganizationChart"/>
    <dgm:cxn modelId="{90996E34-9B1F-446E-839B-81E8BBC78195}" type="presParOf" srcId="{F617C0E5-955B-47EB-9BD8-0F285F442786}" destId="{ED78963A-B128-44AC-83FF-88CCB47754DF}" srcOrd="1" destOrd="0" presId="urn:microsoft.com/office/officeart/2008/layout/HalfCircleOrganizationChart"/>
    <dgm:cxn modelId="{E7972B30-E9A1-4F28-A6A1-E75EE1BC8E77}" type="presParOf" srcId="{F617C0E5-955B-47EB-9BD8-0F285F442786}" destId="{A1917D0B-00EA-4459-94F3-860FFD7142D4}" srcOrd="2" destOrd="0" presId="urn:microsoft.com/office/officeart/2008/layout/HalfCircleOrganizationChart"/>
    <dgm:cxn modelId="{CEDAA675-4C0B-4A89-B9E7-5A45E8DA2DAF}" type="presParOf" srcId="{F617C0E5-955B-47EB-9BD8-0F285F442786}" destId="{A326E0BF-C3B1-4858-8022-7EDECAE97061}" srcOrd="3" destOrd="0" presId="urn:microsoft.com/office/officeart/2008/layout/HalfCircleOrganizationChart"/>
    <dgm:cxn modelId="{0C8BFCF7-AF8F-4610-9D1B-9E12DBECE103}" type="presParOf" srcId="{A8EA42F0-380D-415B-A713-306B276336F2}" destId="{32AE550D-2FB5-4A89-A868-EDEA162C7911}" srcOrd="1" destOrd="0" presId="urn:microsoft.com/office/officeart/2008/layout/HalfCircleOrganizationChart"/>
    <dgm:cxn modelId="{C0F38870-ED2B-4BDD-AAF3-9D99B5B2C474}" type="presParOf" srcId="{A8EA42F0-380D-415B-A713-306B276336F2}" destId="{865A1CD6-2564-459E-8E01-6729B423134A}" srcOrd="2" destOrd="0" presId="urn:microsoft.com/office/officeart/2008/layout/HalfCircleOrganizationChart"/>
    <dgm:cxn modelId="{AEBBCB89-D9C2-4B73-ACAD-7847DAFF321D}" type="presParOf" srcId="{DEACA49C-B4E4-464D-8797-C17C816DDA7B}" destId="{A4D9B7F1-7DDF-459B-A082-3349B02ACA7A}" srcOrd="2" destOrd="0" presId="urn:microsoft.com/office/officeart/2008/layout/HalfCircleOrganizationChart"/>
    <dgm:cxn modelId="{53821B55-7651-4933-A592-07FB707C5EA9}" type="presParOf" srcId="{A4D9B7F1-7DDF-459B-A082-3349B02ACA7A}" destId="{42B28C88-D3DC-497C-B375-632B1D7234B0}" srcOrd="0" destOrd="0" presId="urn:microsoft.com/office/officeart/2008/layout/HalfCircleOrganizationChart"/>
    <dgm:cxn modelId="{3F6B5D3E-E0EE-4AB5-8417-7C127023603B}" type="presParOf" srcId="{A4D9B7F1-7DDF-459B-A082-3349B02ACA7A}" destId="{A8DFB087-3703-4F59-8114-11F119521DFD}" srcOrd="1" destOrd="0" presId="urn:microsoft.com/office/officeart/2008/layout/HalfCircleOrganizationChart"/>
    <dgm:cxn modelId="{425DA2FD-BCD2-4415-9647-FA3A6078B704}" type="presParOf" srcId="{A8DFB087-3703-4F59-8114-11F119521DFD}" destId="{C16E9489-41DA-47F1-9047-FF27DC6861EA}" srcOrd="0" destOrd="0" presId="urn:microsoft.com/office/officeart/2008/layout/HalfCircleOrganizationChart"/>
    <dgm:cxn modelId="{1D086DB1-BF99-43AD-91C8-34F5BC8C5646}" type="presParOf" srcId="{C16E9489-41DA-47F1-9047-FF27DC6861EA}" destId="{0D54CEB5-73CD-4EC2-A340-CDF4F8C6CD0D}" srcOrd="0" destOrd="0" presId="urn:microsoft.com/office/officeart/2008/layout/HalfCircleOrganizationChart"/>
    <dgm:cxn modelId="{18709620-1A99-441E-A28B-A8C9E1F5B938}" type="presParOf" srcId="{C16E9489-41DA-47F1-9047-FF27DC6861EA}" destId="{46DFC0BC-18E4-4E8F-9C61-2CE785AABDAC}" srcOrd="1" destOrd="0" presId="urn:microsoft.com/office/officeart/2008/layout/HalfCircleOrganizationChart"/>
    <dgm:cxn modelId="{AA0818AA-8594-409F-9BFD-F19FCD0645DF}" type="presParOf" srcId="{C16E9489-41DA-47F1-9047-FF27DC6861EA}" destId="{C875C8BC-50DD-4B43-99B6-601A14AAE417}" srcOrd="2" destOrd="0" presId="urn:microsoft.com/office/officeart/2008/layout/HalfCircleOrganizationChart"/>
    <dgm:cxn modelId="{7CF1FE72-9EF2-401A-9D74-61F77B2540CE}" type="presParOf" srcId="{C16E9489-41DA-47F1-9047-FF27DC6861EA}" destId="{E63BA943-3FE5-4D97-BEDB-CE9EB214B804}" srcOrd="3" destOrd="0" presId="urn:microsoft.com/office/officeart/2008/layout/HalfCircleOrganizationChart"/>
    <dgm:cxn modelId="{24185B50-04E8-4586-8C5A-399AF1E80E75}" type="presParOf" srcId="{A8DFB087-3703-4F59-8114-11F119521DFD}" destId="{EE683DE9-AB16-4230-86F7-A801AD45EC7A}" srcOrd="1" destOrd="0" presId="urn:microsoft.com/office/officeart/2008/layout/HalfCircleOrganizationChart"/>
    <dgm:cxn modelId="{41E3DBD2-6F37-4035-8DE1-7801D86DCCD8}" type="presParOf" srcId="{A8DFB087-3703-4F59-8114-11F119521DFD}" destId="{842F49CF-C1D4-4FD2-AA49-F22D9186E8F8}" srcOrd="2" destOrd="0" presId="urn:microsoft.com/office/officeart/2008/layout/HalfCircleOrganizationChart"/>
    <dgm:cxn modelId="{8CB9FBFF-2BAC-482C-B338-BE73FE4E361B}" type="presParOf" srcId="{A4D9B7F1-7DDF-459B-A082-3349B02ACA7A}" destId="{5CF34603-47C9-473D-9B26-17AA17168CD9}" srcOrd="2" destOrd="0" presId="urn:microsoft.com/office/officeart/2008/layout/HalfCircleOrganizationChart"/>
    <dgm:cxn modelId="{7AE1DAEF-8290-47DF-8548-20C5812187B2}" type="presParOf" srcId="{A4D9B7F1-7DDF-459B-A082-3349B02ACA7A}" destId="{A6DB7339-32D3-4B3A-BBC1-F501A0DC7949}" srcOrd="3" destOrd="0" presId="urn:microsoft.com/office/officeart/2008/layout/HalfCircleOrganizationChart"/>
    <dgm:cxn modelId="{948BB356-F0DE-4C3F-BB09-2386440ED1DC}" type="presParOf" srcId="{A6DB7339-32D3-4B3A-BBC1-F501A0DC7949}" destId="{8C3E4E4C-3515-4082-B329-96A01CE0299B}" srcOrd="0" destOrd="0" presId="urn:microsoft.com/office/officeart/2008/layout/HalfCircleOrganizationChart"/>
    <dgm:cxn modelId="{6BD89142-9432-40A6-A2BA-51F773EC1B88}" type="presParOf" srcId="{8C3E4E4C-3515-4082-B329-96A01CE0299B}" destId="{F54736B1-B4F8-4F81-A94A-30027FAC45BA}" srcOrd="0" destOrd="0" presId="urn:microsoft.com/office/officeart/2008/layout/HalfCircleOrganizationChart"/>
    <dgm:cxn modelId="{12BC8CBD-0E54-4247-A9D2-6B062A07418A}" type="presParOf" srcId="{8C3E4E4C-3515-4082-B329-96A01CE0299B}" destId="{0E87D745-FF81-450A-A5D0-229E66DF56EB}" srcOrd="1" destOrd="0" presId="urn:microsoft.com/office/officeart/2008/layout/HalfCircleOrganizationChart"/>
    <dgm:cxn modelId="{4DD4ED8C-058D-404D-9BB3-2A0089427149}" type="presParOf" srcId="{8C3E4E4C-3515-4082-B329-96A01CE0299B}" destId="{AE33767C-D58F-439A-AEED-1ED7C3FEBE1A}" srcOrd="2" destOrd="0" presId="urn:microsoft.com/office/officeart/2008/layout/HalfCircleOrganizationChart"/>
    <dgm:cxn modelId="{B005A863-F773-49DF-98BD-2C21F830DA67}" type="presParOf" srcId="{8C3E4E4C-3515-4082-B329-96A01CE0299B}" destId="{E4EEDE7D-3FBA-4E1F-8626-6E0C7478A056}" srcOrd="3" destOrd="0" presId="urn:microsoft.com/office/officeart/2008/layout/HalfCircleOrganizationChart"/>
    <dgm:cxn modelId="{11736B79-7B58-4180-A50C-79560E3D7FD9}" type="presParOf" srcId="{A6DB7339-32D3-4B3A-BBC1-F501A0DC7949}" destId="{6D3950A9-529F-4700-AE01-D614C9D5FDB3}" srcOrd="1" destOrd="0" presId="urn:microsoft.com/office/officeart/2008/layout/HalfCircleOrganizationChart"/>
    <dgm:cxn modelId="{4300EBC8-3178-409E-84E5-69FD7CD79547}" type="presParOf" srcId="{A6DB7339-32D3-4B3A-BBC1-F501A0DC7949}" destId="{520B7916-6479-4E5C-8ECF-C923AF78FDA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A33DFF-2E99-4D95-9EC9-9F4079A7D8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C1C6E-DCE4-42E4-B28E-2F56F623E7B9}">
      <dgm:prSet/>
      <dgm:spPr>
        <a:gradFill rotWithShape="0">
          <a:gsLst>
            <a:gs pos="0">
              <a:schemeClr val="accent1"/>
            </a:gs>
            <a:gs pos="69000">
              <a:schemeClr val="accent5"/>
            </a:gs>
          </a:gsLst>
          <a:lin ang="14400000" scaled="0"/>
        </a:gradFill>
      </dgm:spPr>
      <dgm:t>
        <a:bodyPr/>
        <a:lstStyle/>
        <a:p>
          <a:r>
            <a:rPr lang="en-US" b="0" i="0" baseline="0"/>
            <a:t>The Drivers</a:t>
          </a:r>
          <a:endParaRPr lang="en-US"/>
        </a:p>
      </dgm:t>
    </dgm:pt>
    <dgm:pt modelId="{944F0CC6-BF44-4DD6-9C56-2499E6B2775C}" type="parTrans" cxnId="{9055EC6E-9245-40A2-8AF1-3AC9B8A17D10}">
      <dgm:prSet/>
      <dgm:spPr/>
      <dgm:t>
        <a:bodyPr/>
        <a:lstStyle/>
        <a:p>
          <a:endParaRPr lang="en-US"/>
        </a:p>
      </dgm:t>
    </dgm:pt>
    <dgm:pt modelId="{ED6334A0-653E-4344-921F-69F849D1FECB}" type="sibTrans" cxnId="{9055EC6E-9245-40A2-8AF1-3AC9B8A17D10}">
      <dgm:prSet/>
      <dgm:spPr/>
      <dgm:t>
        <a:bodyPr/>
        <a:lstStyle/>
        <a:p>
          <a:endParaRPr lang="en-US"/>
        </a:p>
      </dgm:t>
    </dgm:pt>
    <dgm:pt modelId="{9A23D479-4573-468A-9B00-7C96A45C3CBF}">
      <dgm:prSet/>
      <dgm:spPr/>
      <dgm:t>
        <a:bodyPr/>
        <a:lstStyle/>
        <a:p>
          <a:r>
            <a:rPr lang="en-US" b="0" i="0" baseline="0" dirty="0">
              <a:solidFill>
                <a:schemeClr val="tx1"/>
              </a:solidFill>
            </a:rPr>
            <a:t>Shifting values</a:t>
          </a:r>
          <a:endParaRPr lang="en-US" dirty="0">
            <a:solidFill>
              <a:schemeClr val="tx1"/>
            </a:solidFill>
          </a:endParaRPr>
        </a:p>
      </dgm:t>
    </dgm:pt>
    <dgm:pt modelId="{7B67D5C4-FC11-491A-96EF-9CAF03BB8DBE}" type="parTrans" cxnId="{48E407C7-9D0E-42A9-8BE7-72BC55F0561D}">
      <dgm:prSet/>
      <dgm:spPr/>
      <dgm:t>
        <a:bodyPr/>
        <a:lstStyle/>
        <a:p>
          <a:endParaRPr lang="en-US"/>
        </a:p>
      </dgm:t>
    </dgm:pt>
    <dgm:pt modelId="{22D8A697-DBB8-448E-8DAB-E772DA5F5E56}" type="sibTrans" cxnId="{48E407C7-9D0E-42A9-8BE7-72BC55F0561D}">
      <dgm:prSet/>
      <dgm:spPr/>
      <dgm:t>
        <a:bodyPr/>
        <a:lstStyle/>
        <a:p>
          <a:endParaRPr lang="en-US"/>
        </a:p>
      </dgm:t>
    </dgm:pt>
    <dgm:pt modelId="{FDACD201-44E4-42AF-B837-A08E9DA9D9C2}">
      <dgm:prSet/>
      <dgm:spPr/>
      <dgm:t>
        <a:bodyPr/>
        <a:lstStyle/>
        <a:p>
          <a:r>
            <a:rPr lang="en-US" b="0" i="0" baseline="0" dirty="0">
              <a:solidFill>
                <a:schemeClr val="tx1"/>
              </a:solidFill>
            </a:rPr>
            <a:t>Technology acceleration</a:t>
          </a:r>
          <a:endParaRPr lang="en-US" dirty="0">
            <a:solidFill>
              <a:schemeClr val="tx1"/>
            </a:solidFill>
          </a:endParaRPr>
        </a:p>
      </dgm:t>
    </dgm:pt>
    <dgm:pt modelId="{969DD777-4E29-450B-B13E-B9342217313A}" type="parTrans" cxnId="{0B956973-8E2B-495A-9252-98AF50FB2BB2}">
      <dgm:prSet/>
      <dgm:spPr/>
      <dgm:t>
        <a:bodyPr/>
        <a:lstStyle/>
        <a:p>
          <a:endParaRPr lang="en-US"/>
        </a:p>
      </dgm:t>
    </dgm:pt>
    <dgm:pt modelId="{21889D19-900A-4F17-85D1-B81BDADBB0D7}" type="sibTrans" cxnId="{0B956973-8E2B-495A-9252-98AF50FB2BB2}">
      <dgm:prSet/>
      <dgm:spPr/>
      <dgm:t>
        <a:bodyPr/>
        <a:lstStyle/>
        <a:p>
          <a:endParaRPr lang="en-US"/>
        </a:p>
      </dgm:t>
    </dgm:pt>
    <dgm:pt modelId="{4D403A95-EA50-46E7-BFC4-DE4A480D8984}">
      <dgm:prSet/>
      <dgm:spPr/>
      <dgm:t>
        <a:bodyPr/>
        <a:lstStyle/>
        <a:p>
          <a:r>
            <a:rPr lang="en-US" b="0" i="0" baseline="0" dirty="0">
              <a:solidFill>
                <a:schemeClr val="tx1"/>
              </a:solidFill>
            </a:rPr>
            <a:t>Inequality</a:t>
          </a:r>
          <a:endParaRPr lang="en-US" dirty="0">
            <a:solidFill>
              <a:schemeClr val="tx1"/>
            </a:solidFill>
          </a:endParaRPr>
        </a:p>
      </dgm:t>
    </dgm:pt>
    <dgm:pt modelId="{CC744E3B-3CD8-48EF-B46A-39036AAC7DA4}" type="parTrans" cxnId="{3F4FF0EB-D39D-4360-AB9A-C837C9B8364E}">
      <dgm:prSet/>
      <dgm:spPr/>
      <dgm:t>
        <a:bodyPr/>
        <a:lstStyle/>
        <a:p>
          <a:endParaRPr lang="en-US"/>
        </a:p>
      </dgm:t>
    </dgm:pt>
    <dgm:pt modelId="{A6F5347D-A8F6-4F7C-A67D-24F3D964CC65}" type="sibTrans" cxnId="{3F4FF0EB-D39D-4360-AB9A-C837C9B8364E}">
      <dgm:prSet/>
      <dgm:spPr/>
      <dgm:t>
        <a:bodyPr/>
        <a:lstStyle/>
        <a:p>
          <a:endParaRPr lang="en-US"/>
        </a:p>
      </dgm:t>
    </dgm:pt>
    <dgm:pt modelId="{1C275A95-6977-4929-B3EA-D857FA0475B2}">
      <dgm:prSet/>
      <dgm:spPr/>
      <dgm:t>
        <a:bodyPr/>
        <a:lstStyle/>
        <a:p>
          <a:r>
            <a:rPr lang="en-US" b="0" i="0" baseline="0" dirty="0">
              <a:solidFill>
                <a:schemeClr val="tx1"/>
              </a:solidFill>
            </a:rPr>
            <a:t>Automation</a:t>
          </a:r>
          <a:endParaRPr lang="en-US" dirty="0">
            <a:solidFill>
              <a:schemeClr val="tx1"/>
            </a:solidFill>
          </a:endParaRPr>
        </a:p>
      </dgm:t>
    </dgm:pt>
    <dgm:pt modelId="{0C245B0B-F1AB-4B35-8AC6-3C38A8FD7341}" type="parTrans" cxnId="{55A5724E-EED9-47FF-BA8D-DC579A2B6A53}">
      <dgm:prSet/>
      <dgm:spPr/>
      <dgm:t>
        <a:bodyPr/>
        <a:lstStyle/>
        <a:p>
          <a:endParaRPr lang="en-US"/>
        </a:p>
      </dgm:t>
    </dgm:pt>
    <dgm:pt modelId="{3C18D6B3-7215-4B29-8389-8EA4945585D5}" type="sibTrans" cxnId="{55A5724E-EED9-47FF-BA8D-DC579A2B6A53}">
      <dgm:prSet/>
      <dgm:spPr/>
      <dgm:t>
        <a:bodyPr/>
        <a:lstStyle/>
        <a:p>
          <a:endParaRPr lang="en-US"/>
        </a:p>
      </dgm:t>
    </dgm:pt>
    <dgm:pt modelId="{CF996235-DE9C-48D4-BDDE-24CAD220E0F7}">
      <dgm:prSet/>
      <dgm:spPr/>
      <dgm:t>
        <a:bodyPr/>
        <a:lstStyle/>
        <a:p>
          <a:r>
            <a:rPr lang="en-US" b="0" i="0" baseline="0" dirty="0">
              <a:solidFill>
                <a:schemeClr val="tx1"/>
              </a:solidFill>
            </a:rPr>
            <a:t>Stagnation</a:t>
          </a:r>
          <a:endParaRPr lang="en-US" dirty="0">
            <a:solidFill>
              <a:schemeClr val="tx1"/>
            </a:solidFill>
          </a:endParaRPr>
        </a:p>
      </dgm:t>
    </dgm:pt>
    <dgm:pt modelId="{97F1AF2A-1C20-45A0-B04B-CF9255961A42}" type="parTrans" cxnId="{9FF020AA-2D04-435A-8290-53AE7674F9D3}">
      <dgm:prSet/>
      <dgm:spPr/>
      <dgm:t>
        <a:bodyPr/>
        <a:lstStyle/>
        <a:p>
          <a:endParaRPr lang="en-US"/>
        </a:p>
      </dgm:t>
    </dgm:pt>
    <dgm:pt modelId="{F5646DA7-D6A5-4114-9B1C-8290C090DC21}" type="sibTrans" cxnId="{9FF020AA-2D04-435A-8290-53AE7674F9D3}">
      <dgm:prSet/>
      <dgm:spPr/>
      <dgm:t>
        <a:bodyPr/>
        <a:lstStyle/>
        <a:p>
          <a:endParaRPr lang="en-US"/>
        </a:p>
      </dgm:t>
    </dgm:pt>
    <dgm:pt modelId="{27AAF42E-3209-425D-9D92-554BA7E866AC}">
      <dgm:prSet/>
      <dgm:spPr/>
      <dgm:t>
        <a:bodyPr/>
        <a:lstStyle/>
        <a:p>
          <a:r>
            <a:rPr lang="en-US" b="0" i="0" baseline="0" dirty="0">
              <a:solidFill>
                <a:schemeClr val="tx1"/>
              </a:solidFill>
            </a:rPr>
            <a:t>Climate and carrying capacity [from Growth]</a:t>
          </a:r>
          <a:endParaRPr lang="en-US" dirty="0">
            <a:solidFill>
              <a:schemeClr val="tx1"/>
            </a:solidFill>
          </a:endParaRPr>
        </a:p>
      </dgm:t>
    </dgm:pt>
    <dgm:pt modelId="{9E9E8B44-A66C-40BE-91A4-F68541D977CA}" type="parTrans" cxnId="{D42EF15D-400C-44D6-AF2A-BE9913870DDA}">
      <dgm:prSet/>
      <dgm:spPr/>
      <dgm:t>
        <a:bodyPr/>
        <a:lstStyle/>
        <a:p>
          <a:endParaRPr lang="en-US"/>
        </a:p>
      </dgm:t>
    </dgm:pt>
    <dgm:pt modelId="{31650835-0999-4E4E-B20C-365DAB9ED9B2}" type="sibTrans" cxnId="{D42EF15D-400C-44D6-AF2A-BE9913870DDA}">
      <dgm:prSet/>
      <dgm:spPr/>
      <dgm:t>
        <a:bodyPr/>
        <a:lstStyle/>
        <a:p>
          <a:endParaRPr lang="en-US"/>
        </a:p>
      </dgm:t>
    </dgm:pt>
    <dgm:pt modelId="{E3B35D0E-0365-44B5-A576-A95ED6B17684}">
      <dgm:prSet/>
      <dgm:spPr/>
      <dgm:t>
        <a:bodyPr/>
        <a:lstStyle/>
        <a:p>
          <a:r>
            <a:rPr lang="en-US" b="0" i="0" baseline="0" dirty="0">
              <a:solidFill>
                <a:schemeClr val="tx1"/>
              </a:solidFill>
            </a:rPr>
            <a:t>Ineffective left</a:t>
          </a:r>
          <a:endParaRPr lang="en-US" dirty="0">
            <a:solidFill>
              <a:schemeClr val="tx1"/>
            </a:solidFill>
          </a:endParaRPr>
        </a:p>
      </dgm:t>
    </dgm:pt>
    <dgm:pt modelId="{54BAB9E9-622D-44EA-A1D2-7BA5DBC1E626}" type="parTrans" cxnId="{34DFFF01-F1A5-4F2B-BBF9-D768580F0A49}">
      <dgm:prSet/>
      <dgm:spPr/>
      <dgm:t>
        <a:bodyPr/>
        <a:lstStyle/>
        <a:p>
          <a:endParaRPr lang="en-US"/>
        </a:p>
      </dgm:t>
    </dgm:pt>
    <dgm:pt modelId="{51562C3B-BABD-4489-AE9E-348A5DBEFE1B}" type="sibTrans" cxnId="{34DFFF01-F1A5-4F2B-BBF9-D768580F0A49}">
      <dgm:prSet/>
      <dgm:spPr/>
      <dgm:t>
        <a:bodyPr/>
        <a:lstStyle/>
        <a:p>
          <a:endParaRPr lang="en-US"/>
        </a:p>
      </dgm:t>
    </dgm:pt>
    <dgm:pt modelId="{FFFA3098-D713-764A-8331-ECAEDCF64A20}" type="pres">
      <dgm:prSet presAssocID="{11A33DFF-2E99-4D95-9EC9-9F4079A7D8A6}" presName="linear" presStyleCnt="0">
        <dgm:presLayoutVars>
          <dgm:animLvl val="lvl"/>
          <dgm:resizeHandles val="exact"/>
        </dgm:presLayoutVars>
      </dgm:prSet>
      <dgm:spPr/>
    </dgm:pt>
    <dgm:pt modelId="{F264C790-0E1B-3546-ADB7-04D07E859149}" type="pres">
      <dgm:prSet presAssocID="{B9EC1C6E-DCE4-42E4-B28E-2F56F623E7B9}" presName="parentText" presStyleLbl="node1" presStyleIdx="0" presStyleCnt="1" custLinFactNeighborY="-10415">
        <dgm:presLayoutVars>
          <dgm:chMax val="0"/>
          <dgm:bulletEnabled val="1"/>
        </dgm:presLayoutVars>
      </dgm:prSet>
      <dgm:spPr/>
    </dgm:pt>
    <dgm:pt modelId="{8CD44201-A2B8-9943-B9A2-D1CC7E15ADF7}" type="pres">
      <dgm:prSet presAssocID="{B9EC1C6E-DCE4-42E4-B28E-2F56F623E7B9}" presName="childText" presStyleLbl="revTx" presStyleIdx="0" presStyleCnt="1">
        <dgm:presLayoutVars>
          <dgm:bulletEnabled val="1"/>
        </dgm:presLayoutVars>
      </dgm:prSet>
      <dgm:spPr/>
    </dgm:pt>
  </dgm:ptLst>
  <dgm:cxnLst>
    <dgm:cxn modelId="{34DFFF01-F1A5-4F2B-BBF9-D768580F0A49}" srcId="{B9EC1C6E-DCE4-42E4-B28E-2F56F623E7B9}" destId="{E3B35D0E-0365-44B5-A576-A95ED6B17684}" srcOrd="6" destOrd="0" parTransId="{54BAB9E9-622D-44EA-A1D2-7BA5DBC1E626}" sibTransId="{51562C3B-BABD-4489-AE9E-348A5DBEFE1B}"/>
    <dgm:cxn modelId="{2C3FB705-D09B-3846-8E02-891F3E1C0FCA}" type="presOf" srcId="{9A23D479-4573-468A-9B00-7C96A45C3CBF}" destId="{8CD44201-A2B8-9943-B9A2-D1CC7E15ADF7}" srcOrd="0" destOrd="0" presId="urn:microsoft.com/office/officeart/2005/8/layout/vList2"/>
    <dgm:cxn modelId="{81B86524-48C6-DC44-B117-36B24B2EE031}" type="presOf" srcId="{E3B35D0E-0365-44B5-A576-A95ED6B17684}" destId="{8CD44201-A2B8-9943-B9A2-D1CC7E15ADF7}" srcOrd="0" destOrd="6" presId="urn:microsoft.com/office/officeart/2005/8/layout/vList2"/>
    <dgm:cxn modelId="{86032F34-D753-B24B-BD4A-40E0913B6F45}" type="presOf" srcId="{4D403A95-EA50-46E7-BFC4-DE4A480D8984}" destId="{8CD44201-A2B8-9943-B9A2-D1CC7E15ADF7}" srcOrd="0" destOrd="2" presId="urn:microsoft.com/office/officeart/2005/8/layout/vList2"/>
    <dgm:cxn modelId="{D42EF15D-400C-44D6-AF2A-BE9913870DDA}" srcId="{B9EC1C6E-DCE4-42E4-B28E-2F56F623E7B9}" destId="{27AAF42E-3209-425D-9D92-554BA7E866AC}" srcOrd="5" destOrd="0" parTransId="{9E9E8B44-A66C-40BE-91A4-F68541D977CA}" sibTransId="{31650835-0999-4E4E-B20C-365DAB9ED9B2}"/>
    <dgm:cxn modelId="{00411E60-AD0A-A148-8D17-2E1B679A0FD3}" type="presOf" srcId="{11A33DFF-2E99-4D95-9EC9-9F4079A7D8A6}" destId="{FFFA3098-D713-764A-8331-ECAEDCF64A20}" srcOrd="0" destOrd="0" presId="urn:microsoft.com/office/officeart/2005/8/layout/vList2"/>
    <dgm:cxn modelId="{44796744-1B46-B441-89D6-F1B671CF9D68}" type="presOf" srcId="{B9EC1C6E-DCE4-42E4-B28E-2F56F623E7B9}" destId="{F264C790-0E1B-3546-ADB7-04D07E859149}" srcOrd="0" destOrd="0" presId="urn:microsoft.com/office/officeart/2005/8/layout/vList2"/>
    <dgm:cxn modelId="{B11D9845-C717-794D-B71C-040B22FB2794}" type="presOf" srcId="{CF996235-DE9C-48D4-BDDE-24CAD220E0F7}" destId="{8CD44201-A2B8-9943-B9A2-D1CC7E15ADF7}" srcOrd="0" destOrd="4" presId="urn:microsoft.com/office/officeart/2005/8/layout/vList2"/>
    <dgm:cxn modelId="{55A5724E-EED9-47FF-BA8D-DC579A2B6A53}" srcId="{B9EC1C6E-DCE4-42E4-B28E-2F56F623E7B9}" destId="{1C275A95-6977-4929-B3EA-D857FA0475B2}" srcOrd="3" destOrd="0" parTransId="{0C245B0B-F1AB-4B35-8AC6-3C38A8FD7341}" sibTransId="{3C18D6B3-7215-4B29-8389-8EA4945585D5}"/>
    <dgm:cxn modelId="{9055EC6E-9245-40A2-8AF1-3AC9B8A17D10}" srcId="{11A33DFF-2E99-4D95-9EC9-9F4079A7D8A6}" destId="{B9EC1C6E-DCE4-42E4-B28E-2F56F623E7B9}" srcOrd="0" destOrd="0" parTransId="{944F0CC6-BF44-4DD6-9C56-2499E6B2775C}" sibTransId="{ED6334A0-653E-4344-921F-69F849D1FECB}"/>
    <dgm:cxn modelId="{F44A6D50-7E1B-F740-9885-9C7836CA0C5D}" type="presOf" srcId="{1C275A95-6977-4929-B3EA-D857FA0475B2}" destId="{8CD44201-A2B8-9943-B9A2-D1CC7E15ADF7}" srcOrd="0" destOrd="3" presId="urn:microsoft.com/office/officeart/2005/8/layout/vList2"/>
    <dgm:cxn modelId="{0B956973-8E2B-495A-9252-98AF50FB2BB2}" srcId="{B9EC1C6E-DCE4-42E4-B28E-2F56F623E7B9}" destId="{FDACD201-44E4-42AF-B837-A08E9DA9D9C2}" srcOrd="1" destOrd="0" parTransId="{969DD777-4E29-450B-B13E-B9342217313A}" sibTransId="{21889D19-900A-4F17-85D1-B81BDADBB0D7}"/>
    <dgm:cxn modelId="{11646B8F-D564-AA4C-86C2-2DE82087970D}" type="presOf" srcId="{27AAF42E-3209-425D-9D92-554BA7E866AC}" destId="{8CD44201-A2B8-9943-B9A2-D1CC7E15ADF7}" srcOrd="0" destOrd="5" presId="urn:microsoft.com/office/officeart/2005/8/layout/vList2"/>
    <dgm:cxn modelId="{9FF020AA-2D04-435A-8290-53AE7674F9D3}" srcId="{B9EC1C6E-DCE4-42E4-B28E-2F56F623E7B9}" destId="{CF996235-DE9C-48D4-BDDE-24CAD220E0F7}" srcOrd="4" destOrd="0" parTransId="{97F1AF2A-1C20-45A0-B04B-CF9255961A42}" sibTransId="{F5646DA7-D6A5-4114-9B1C-8290C090DC21}"/>
    <dgm:cxn modelId="{48E407C7-9D0E-42A9-8BE7-72BC55F0561D}" srcId="{B9EC1C6E-DCE4-42E4-B28E-2F56F623E7B9}" destId="{9A23D479-4573-468A-9B00-7C96A45C3CBF}" srcOrd="0" destOrd="0" parTransId="{7B67D5C4-FC11-491A-96EF-9CAF03BB8DBE}" sibTransId="{22D8A697-DBB8-448E-8DAB-E772DA5F5E56}"/>
    <dgm:cxn modelId="{79D1D7DC-D882-0447-A2F7-FE73B069CB68}" type="presOf" srcId="{FDACD201-44E4-42AF-B837-A08E9DA9D9C2}" destId="{8CD44201-A2B8-9943-B9A2-D1CC7E15ADF7}" srcOrd="0" destOrd="1" presId="urn:microsoft.com/office/officeart/2005/8/layout/vList2"/>
    <dgm:cxn modelId="{3F4FF0EB-D39D-4360-AB9A-C837C9B8364E}" srcId="{B9EC1C6E-DCE4-42E4-B28E-2F56F623E7B9}" destId="{4D403A95-EA50-46E7-BFC4-DE4A480D8984}" srcOrd="2" destOrd="0" parTransId="{CC744E3B-3CD8-48EF-B46A-39036AAC7DA4}" sibTransId="{A6F5347D-A8F6-4F7C-A67D-24F3D964CC65}"/>
    <dgm:cxn modelId="{06ADE0CC-0DFD-9449-8468-753F8C5F7F9F}" type="presParOf" srcId="{FFFA3098-D713-764A-8331-ECAEDCF64A20}" destId="{F264C790-0E1B-3546-ADB7-04D07E859149}" srcOrd="0" destOrd="0" presId="urn:microsoft.com/office/officeart/2005/8/layout/vList2"/>
    <dgm:cxn modelId="{276861EF-D6A3-934C-9D65-0ECAC69D44AD}" type="presParOf" srcId="{FFFA3098-D713-764A-8331-ECAEDCF64A20}" destId="{8CD44201-A2B8-9943-B9A2-D1CC7E15ADF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42E07-6BAB-40C4-8992-8D4EB3336F6A}">
      <dsp:nvSpPr>
        <dsp:cNvPr id="0" name=""/>
        <dsp:cNvSpPr/>
      </dsp:nvSpPr>
      <dsp:spPr>
        <a:xfrm>
          <a:off x="0" y="0"/>
          <a:ext cx="5417256" cy="541725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CDADC-4246-49DC-86AB-A38F25CF960A}">
      <dsp:nvSpPr>
        <dsp:cNvPr id="0" name=""/>
        <dsp:cNvSpPr/>
      </dsp:nvSpPr>
      <dsp:spPr>
        <a:xfrm>
          <a:off x="2708628" y="0"/>
          <a:ext cx="8324934" cy="54172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en-US" sz="3700" kern="1200" dirty="0"/>
            <a:t>Why are we doing capitalism? </a:t>
          </a:r>
        </a:p>
      </dsp:txBody>
      <dsp:txXfrm>
        <a:off x="2708628" y="0"/>
        <a:ext cx="4162467" cy="1625180"/>
      </dsp:txXfrm>
    </dsp:sp>
    <dsp:sp modelId="{71B0C777-BBF6-4F52-B8CA-4D199BA15273}">
      <dsp:nvSpPr>
        <dsp:cNvPr id="0" name=""/>
        <dsp:cNvSpPr/>
      </dsp:nvSpPr>
      <dsp:spPr>
        <a:xfrm>
          <a:off x="948021" y="1625180"/>
          <a:ext cx="3521212" cy="352121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05FBE-9E14-43B8-8A9D-3F2EBC83D1C6}">
      <dsp:nvSpPr>
        <dsp:cNvPr id="0" name=""/>
        <dsp:cNvSpPr/>
      </dsp:nvSpPr>
      <dsp:spPr>
        <a:xfrm>
          <a:off x="2708628" y="1610461"/>
          <a:ext cx="8324934" cy="35212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en-US" sz="3700" kern="1200" dirty="0"/>
            <a:t>Is capitalism what we want to do? </a:t>
          </a:r>
        </a:p>
      </dsp:txBody>
      <dsp:txXfrm>
        <a:off x="2708628" y="1610461"/>
        <a:ext cx="4162467" cy="1625174"/>
      </dsp:txXfrm>
    </dsp:sp>
    <dsp:sp modelId="{5F1F9780-07C0-4769-A7D2-AD11D36FC47A}">
      <dsp:nvSpPr>
        <dsp:cNvPr id="0" name=""/>
        <dsp:cNvSpPr/>
      </dsp:nvSpPr>
      <dsp:spPr>
        <a:xfrm>
          <a:off x="1896040" y="3250355"/>
          <a:ext cx="1625175" cy="162517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1D6FD-69F5-4E9F-B792-4BE7CFB4E664}">
      <dsp:nvSpPr>
        <dsp:cNvPr id="0" name=""/>
        <dsp:cNvSpPr/>
      </dsp:nvSpPr>
      <dsp:spPr>
        <a:xfrm>
          <a:off x="2708628" y="3250355"/>
          <a:ext cx="8324934" cy="1625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en-US" sz="3700" kern="1200" dirty="0"/>
            <a:t>What we should we be doing instead? </a:t>
          </a:r>
        </a:p>
      </dsp:txBody>
      <dsp:txXfrm>
        <a:off x="2708628" y="3250355"/>
        <a:ext cx="4162467" cy="1625175"/>
      </dsp:txXfrm>
    </dsp:sp>
    <dsp:sp modelId="{2B05A9C0-30A2-4D67-BC5A-AD3E8EAD7118}">
      <dsp:nvSpPr>
        <dsp:cNvPr id="0" name=""/>
        <dsp:cNvSpPr/>
      </dsp:nvSpPr>
      <dsp:spPr>
        <a:xfrm>
          <a:off x="6871095" y="0"/>
          <a:ext cx="4162467" cy="16251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Inertia, momentum. </a:t>
          </a:r>
        </a:p>
        <a:p>
          <a:pPr marL="228600" lvl="1" indent="-228600" algn="l" defTabSz="889000">
            <a:lnSpc>
              <a:spcPct val="90000"/>
            </a:lnSpc>
            <a:spcBef>
              <a:spcPct val="0"/>
            </a:spcBef>
            <a:spcAft>
              <a:spcPct val="15000"/>
            </a:spcAft>
            <a:buChar char="•"/>
          </a:pPr>
          <a:r>
            <a:rPr lang="en-US" sz="2000" kern="1200" dirty="0"/>
            <a:t>Despite its faults, it has been a successful system in delivered on economic growth and wealth creation [for some]. </a:t>
          </a:r>
        </a:p>
      </dsp:txBody>
      <dsp:txXfrm>
        <a:off x="6871095" y="0"/>
        <a:ext cx="4162467" cy="1625180"/>
      </dsp:txXfrm>
    </dsp:sp>
    <dsp:sp modelId="{1E0C7510-172D-497E-AF3C-0361DFAE234F}">
      <dsp:nvSpPr>
        <dsp:cNvPr id="0" name=""/>
        <dsp:cNvSpPr/>
      </dsp:nvSpPr>
      <dsp:spPr>
        <a:xfrm>
          <a:off x="6871095" y="1625180"/>
          <a:ext cx="4162467" cy="162517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More and more people are answering no; </a:t>
          </a:r>
        </a:p>
        <a:p>
          <a:pPr marL="228600" lvl="1" indent="-228600" algn="l" defTabSz="889000">
            <a:lnSpc>
              <a:spcPct val="90000"/>
            </a:lnSpc>
            <a:spcBef>
              <a:spcPct val="0"/>
            </a:spcBef>
            <a:spcAft>
              <a:spcPct val="15000"/>
            </a:spcAft>
            <a:buChar char="•"/>
          </a:pPr>
          <a:r>
            <a:rPr lang="en-US" sz="2000" kern="1200" dirty="0"/>
            <a:t>Perhaps an equal amount are simply giving up on the future.</a:t>
          </a:r>
        </a:p>
      </dsp:txBody>
      <dsp:txXfrm>
        <a:off x="6871095" y="1625180"/>
        <a:ext cx="4162467" cy="1625174"/>
      </dsp:txXfrm>
    </dsp:sp>
    <dsp:sp modelId="{C2EA6810-31E4-4D39-B5CE-B18831425A2D}">
      <dsp:nvSpPr>
        <dsp:cNvPr id="0" name=""/>
        <dsp:cNvSpPr/>
      </dsp:nvSpPr>
      <dsp:spPr>
        <a:xfrm>
          <a:off x="6871095" y="3250355"/>
          <a:ext cx="4162467" cy="16251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This is what </a:t>
          </a:r>
          <a:r>
            <a:rPr lang="en-US" sz="2400" kern="1200" dirty="0">
              <a:hlinkClick xmlns:r="http://schemas.openxmlformats.org/officeDocument/2006/relationships" r:id="rId1" tooltip="Imagining After Capitalism"/>
            </a:rPr>
            <a:t>Imagining After Capitalism</a:t>
          </a:r>
          <a:r>
            <a:rPr lang="en-US" sz="2400" kern="1200" dirty="0"/>
            <a:t> is all about.</a:t>
          </a:r>
        </a:p>
      </dsp:txBody>
      <dsp:txXfrm>
        <a:off x="6871095" y="3250355"/>
        <a:ext cx="4162467" cy="1625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4C790-0E1B-3546-ADB7-04D07E859149}">
      <dsp:nvSpPr>
        <dsp:cNvPr id="0" name=""/>
        <dsp:cNvSpPr/>
      </dsp:nvSpPr>
      <dsp:spPr>
        <a:xfrm>
          <a:off x="0" y="0"/>
          <a:ext cx="4204138" cy="791505"/>
        </a:xfrm>
        <a:prstGeom prst="roundRect">
          <a:avLst/>
        </a:prstGeom>
        <a:gradFill rotWithShape="0">
          <a:gsLst>
            <a:gs pos="0">
              <a:schemeClr val="accent1"/>
            </a:gs>
            <a:gs pos="69000">
              <a:schemeClr val="accent5"/>
            </a:gs>
          </a:gsLst>
          <a:lin ang="14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baseline="0"/>
            <a:t>The Drivers</a:t>
          </a:r>
          <a:endParaRPr lang="en-US" sz="3300" kern="1200"/>
        </a:p>
      </dsp:txBody>
      <dsp:txXfrm>
        <a:off x="38638" y="38638"/>
        <a:ext cx="4126862" cy="714229"/>
      </dsp:txXfrm>
    </dsp:sp>
    <dsp:sp modelId="{8CD44201-A2B8-9943-B9A2-D1CC7E15ADF7}">
      <dsp:nvSpPr>
        <dsp:cNvPr id="0" name=""/>
        <dsp:cNvSpPr/>
      </dsp:nvSpPr>
      <dsp:spPr>
        <a:xfrm>
          <a:off x="0" y="854450"/>
          <a:ext cx="4204138" cy="3483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8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b="0" i="0" kern="1200" baseline="0" dirty="0">
              <a:solidFill>
                <a:schemeClr val="tx1"/>
              </a:solidFill>
            </a:rPr>
            <a:t>Shifting values</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Technology acceleration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Inequality</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Automation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Stagnation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Climate and carrying capacity [from Growth]</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Ineffective left</a:t>
          </a:r>
          <a:endParaRPr lang="en-US" sz="2600" kern="1200" dirty="0">
            <a:solidFill>
              <a:schemeClr val="tx1"/>
            </a:solidFill>
          </a:endParaRPr>
        </a:p>
      </dsp:txBody>
      <dsp:txXfrm>
        <a:off x="0" y="854450"/>
        <a:ext cx="4204138" cy="348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4603-47C9-473D-9B26-17AA17168CD9}">
      <dsp:nvSpPr>
        <dsp:cNvPr id="0" name=""/>
        <dsp:cNvSpPr/>
      </dsp:nvSpPr>
      <dsp:spPr>
        <a:xfrm>
          <a:off x="2887207" y="1068099"/>
          <a:ext cx="886357" cy="640740"/>
        </a:xfrm>
        <a:custGeom>
          <a:avLst/>
          <a:gdLst/>
          <a:ahLst/>
          <a:cxnLst/>
          <a:rect l="0" t="0" r="0" b="0"/>
          <a:pathLst>
            <a:path>
              <a:moveTo>
                <a:pt x="0" y="0"/>
              </a:moveTo>
              <a:lnTo>
                <a:pt x="0" y="640740"/>
              </a:lnTo>
              <a:lnTo>
                <a:pt x="886357" y="640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28C88-D3DC-497C-B375-632B1D7234B0}">
      <dsp:nvSpPr>
        <dsp:cNvPr id="0" name=""/>
        <dsp:cNvSpPr/>
      </dsp:nvSpPr>
      <dsp:spPr>
        <a:xfrm>
          <a:off x="2000849" y="1068099"/>
          <a:ext cx="886357" cy="640740"/>
        </a:xfrm>
        <a:custGeom>
          <a:avLst/>
          <a:gdLst/>
          <a:ahLst/>
          <a:cxnLst/>
          <a:rect l="0" t="0" r="0" b="0"/>
          <a:pathLst>
            <a:path>
              <a:moveTo>
                <a:pt x="886357" y="0"/>
              </a:moveTo>
              <a:lnTo>
                <a:pt x="886357" y="640740"/>
              </a:lnTo>
              <a:lnTo>
                <a:pt x="0" y="640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E275B-6DD4-4F41-9CD1-9D580996A312}">
      <dsp:nvSpPr>
        <dsp:cNvPr id="0" name=""/>
        <dsp:cNvSpPr/>
      </dsp:nvSpPr>
      <dsp:spPr>
        <a:xfrm>
          <a:off x="2887207" y="1068099"/>
          <a:ext cx="1292159" cy="1964936"/>
        </a:xfrm>
        <a:custGeom>
          <a:avLst/>
          <a:gdLst/>
          <a:ahLst/>
          <a:cxnLst/>
          <a:rect l="0" t="0" r="0" b="0"/>
          <a:pathLst>
            <a:path>
              <a:moveTo>
                <a:pt x="0" y="0"/>
              </a:moveTo>
              <a:lnTo>
                <a:pt x="0" y="1740677"/>
              </a:lnTo>
              <a:lnTo>
                <a:pt x="1292159" y="1740677"/>
              </a:lnTo>
              <a:lnTo>
                <a:pt x="1292159" y="1964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5F724-A490-4868-B869-E113A02551FE}">
      <dsp:nvSpPr>
        <dsp:cNvPr id="0" name=""/>
        <dsp:cNvSpPr/>
      </dsp:nvSpPr>
      <dsp:spPr>
        <a:xfrm>
          <a:off x="1595047" y="1068099"/>
          <a:ext cx="1292159" cy="1964936"/>
        </a:xfrm>
        <a:custGeom>
          <a:avLst/>
          <a:gdLst/>
          <a:ahLst/>
          <a:cxnLst/>
          <a:rect l="0" t="0" r="0" b="0"/>
          <a:pathLst>
            <a:path>
              <a:moveTo>
                <a:pt x="1292159" y="0"/>
              </a:moveTo>
              <a:lnTo>
                <a:pt x="1292159" y="1740677"/>
              </a:lnTo>
              <a:lnTo>
                <a:pt x="0" y="1740677"/>
              </a:lnTo>
              <a:lnTo>
                <a:pt x="0" y="1964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60F7F8-1D68-4698-AC74-4A9411A5D4C7}">
      <dsp:nvSpPr>
        <dsp:cNvPr id="0" name=""/>
        <dsp:cNvSpPr/>
      </dsp:nvSpPr>
      <dsp:spPr>
        <a:xfrm>
          <a:off x="2353256" y="199"/>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06CBE2-F4CC-4E34-9BCB-9D801B78B8BB}">
      <dsp:nvSpPr>
        <dsp:cNvPr id="0" name=""/>
        <dsp:cNvSpPr/>
      </dsp:nvSpPr>
      <dsp:spPr>
        <a:xfrm>
          <a:off x="2353256" y="199"/>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72AF7-5C19-4639-8D85-B34D5725DB4C}">
      <dsp:nvSpPr>
        <dsp:cNvPr id="0" name=""/>
        <dsp:cNvSpPr/>
      </dsp:nvSpPr>
      <dsp:spPr>
        <a:xfrm>
          <a:off x="1819306" y="192421"/>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Growth Imperative</a:t>
          </a:r>
        </a:p>
      </dsp:txBody>
      <dsp:txXfrm>
        <a:off x="1819306" y="192421"/>
        <a:ext cx="2135800" cy="683456"/>
      </dsp:txXfrm>
    </dsp:sp>
    <dsp:sp modelId="{F78C9F3C-BE7F-4078-BB30-6F7DF3DAD5C7}">
      <dsp:nvSpPr>
        <dsp:cNvPr id="0" name=""/>
        <dsp:cNvSpPr/>
      </dsp:nvSpPr>
      <dsp:spPr>
        <a:xfrm>
          <a:off x="1061097" y="3033036"/>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E1B149-1EBF-4464-A724-AE8E4DA10977}">
      <dsp:nvSpPr>
        <dsp:cNvPr id="0" name=""/>
        <dsp:cNvSpPr/>
      </dsp:nvSpPr>
      <dsp:spPr>
        <a:xfrm>
          <a:off x="1061097" y="3033036"/>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4AFAFD-203C-489A-980F-5EF733D4ABF9}">
      <dsp:nvSpPr>
        <dsp:cNvPr id="0" name=""/>
        <dsp:cNvSpPr/>
      </dsp:nvSpPr>
      <dsp:spPr>
        <a:xfrm>
          <a:off x="527147" y="3225258"/>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Financial Economy</a:t>
          </a:r>
        </a:p>
      </dsp:txBody>
      <dsp:txXfrm>
        <a:off x="527147" y="3225258"/>
        <a:ext cx="2135800" cy="683456"/>
      </dsp:txXfrm>
    </dsp:sp>
    <dsp:sp modelId="{ED78963A-B128-44AC-83FF-88CCB47754DF}">
      <dsp:nvSpPr>
        <dsp:cNvPr id="0" name=""/>
        <dsp:cNvSpPr/>
      </dsp:nvSpPr>
      <dsp:spPr>
        <a:xfrm>
          <a:off x="3645416" y="3033036"/>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917D0B-00EA-4459-94F3-860FFD7142D4}">
      <dsp:nvSpPr>
        <dsp:cNvPr id="0" name=""/>
        <dsp:cNvSpPr/>
      </dsp:nvSpPr>
      <dsp:spPr>
        <a:xfrm>
          <a:off x="3645416" y="3033036"/>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4FD27-00C4-468C-9492-5C4A5FAED6AD}">
      <dsp:nvSpPr>
        <dsp:cNvPr id="0" name=""/>
        <dsp:cNvSpPr/>
      </dsp:nvSpPr>
      <dsp:spPr>
        <a:xfrm>
          <a:off x="3111466" y="3225258"/>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Alternatives</a:t>
          </a:r>
          <a:endParaRPr lang="en-US" sz="2300" kern="1200" dirty="0"/>
        </a:p>
      </dsp:txBody>
      <dsp:txXfrm>
        <a:off x="3111466" y="3225258"/>
        <a:ext cx="2135800" cy="683456"/>
      </dsp:txXfrm>
    </dsp:sp>
    <dsp:sp modelId="{46DFC0BC-18E4-4E8F-9C61-2CE785AABDAC}">
      <dsp:nvSpPr>
        <dsp:cNvPr id="0" name=""/>
        <dsp:cNvSpPr/>
      </dsp:nvSpPr>
      <dsp:spPr>
        <a:xfrm>
          <a:off x="1061097" y="1516617"/>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5C8BC-50DD-4B43-99B6-601A14AAE417}">
      <dsp:nvSpPr>
        <dsp:cNvPr id="0" name=""/>
        <dsp:cNvSpPr/>
      </dsp:nvSpPr>
      <dsp:spPr>
        <a:xfrm>
          <a:off x="1061097" y="1516617"/>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54CEB5-73CD-4EC2-A340-CDF4F8C6CD0D}">
      <dsp:nvSpPr>
        <dsp:cNvPr id="0" name=""/>
        <dsp:cNvSpPr/>
      </dsp:nvSpPr>
      <dsp:spPr>
        <a:xfrm>
          <a:off x="527147" y="1708839"/>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Enclosure</a:t>
          </a:r>
        </a:p>
      </dsp:txBody>
      <dsp:txXfrm>
        <a:off x="527147" y="1708839"/>
        <a:ext cx="2135800" cy="683456"/>
      </dsp:txXfrm>
    </dsp:sp>
    <dsp:sp modelId="{0E87D745-FF81-450A-A5D0-229E66DF56EB}">
      <dsp:nvSpPr>
        <dsp:cNvPr id="0" name=""/>
        <dsp:cNvSpPr/>
      </dsp:nvSpPr>
      <dsp:spPr>
        <a:xfrm>
          <a:off x="3645416" y="1516617"/>
          <a:ext cx="1067900" cy="106790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3767C-D58F-439A-AEED-1ED7C3FEBE1A}">
      <dsp:nvSpPr>
        <dsp:cNvPr id="0" name=""/>
        <dsp:cNvSpPr/>
      </dsp:nvSpPr>
      <dsp:spPr>
        <a:xfrm>
          <a:off x="3645416" y="1516617"/>
          <a:ext cx="1067900" cy="106790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736B1-B4F8-4F81-A94A-30027FAC45BA}">
      <dsp:nvSpPr>
        <dsp:cNvPr id="0" name=""/>
        <dsp:cNvSpPr/>
      </dsp:nvSpPr>
      <dsp:spPr>
        <a:xfrm>
          <a:off x="3111466" y="1708839"/>
          <a:ext cx="2135800" cy="6834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Commodification</a:t>
          </a:r>
        </a:p>
      </dsp:txBody>
      <dsp:txXfrm>
        <a:off x="3111466" y="1708839"/>
        <a:ext cx="2135800" cy="683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4C790-0E1B-3546-ADB7-04D07E859149}">
      <dsp:nvSpPr>
        <dsp:cNvPr id="0" name=""/>
        <dsp:cNvSpPr/>
      </dsp:nvSpPr>
      <dsp:spPr>
        <a:xfrm>
          <a:off x="0" y="0"/>
          <a:ext cx="4204138" cy="791505"/>
        </a:xfrm>
        <a:prstGeom prst="roundRect">
          <a:avLst/>
        </a:prstGeom>
        <a:gradFill rotWithShape="0">
          <a:gsLst>
            <a:gs pos="0">
              <a:schemeClr val="accent1"/>
            </a:gs>
            <a:gs pos="69000">
              <a:schemeClr val="accent5"/>
            </a:gs>
          </a:gsLst>
          <a:lin ang="14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baseline="0"/>
            <a:t>The Drivers</a:t>
          </a:r>
          <a:endParaRPr lang="en-US" sz="3300" kern="1200"/>
        </a:p>
      </dsp:txBody>
      <dsp:txXfrm>
        <a:off x="38638" y="38638"/>
        <a:ext cx="4126862" cy="714229"/>
      </dsp:txXfrm>
    </dsp:sp>
    <dsp:sp modelId="{8CD44201-A2B8-9943-B9A2-D1CC7E15ADF7}">
      <dsp:nvSpPr>
        <dsp:cNvPr id="0" name=""/>
        <dsp:cNvSpPr/>
      </dsp:nvSpPr>
      <dsp:spPr>
        <a:xfrm>
          <a:off x="0" y="854450"/>
          <a:ext cx="4204138" cy="3483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8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b="0" i="0" kern="1200" baseline="0" dirty="0">
              <a:solidFill>
                <a:schemeClr val="tx1"/>
              </a:solidFill>
            </a:rPr>
            <a:t>Shifting values</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Technology acceleration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Inequality</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Automation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Stagnation</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Climate and carrying capacity [from Growth]</a:t>
          </a:r>
          <a:endParaRPr lang="en-US" sz="2600" kern="1200" dirty="0">
            <a:solidFill>
              <a:schemeClr val="tx1"/>
            </a:solidFill>
          </a:endParaRPr>
        </a:p>
        <a:p>
          <a:pPr marL="228600" lvl="1" indent="-228600" algn="l" defTabSz="1155700">
            <a:lnSpc>
              <a:spcPct val="90000"/>
            </a:lnSpc>
            <a:spcBef>
              <a:spcPct val="0"/>
            </a:spcBef>
            <a:spcAft>
              <a:spcPct val="20000"/>
            </a:spcAft>
            <a:buChar char="•"/>
          </a:pPr>
          <a:r>
            <a:rPr lang="en-US" sz="2600" b="0" i="0" kern="1200" baseline="0" dirty="0">
              <a:solidFill>
                <a:schemeClr val="tx1"/>
              </a:solidFill>
            </a:rPr>
            <a:t>Ineffective left</a:t>
          </a:r>
          <a:endParaRPr lang="en-US" sz="2600" kern="1200" dirty="0">
            <a:solidFill>
              <a:schemeClr val="tx1"/>
            </a:solidFill>
          </a:endParaRPr>
        </a:p>
      </dsp:txBody>
      <dsp:txXfrm>
        <a:off x="0" y="854450"/>
        <a:ext cx="4204138" cy="348381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z="600" dirty="0">
                <a:solidFill>
                  <a:schemeClr val="tx1">
                    <a:lumMod val="20000"/>
                    <a:lumOff val="80000"/>
                  </a:schemeClr>
                </a:solidFill>
              </a:rPr>
              <a:t>© 2017 Tufts Associated Health Plans, Inc. All Rights Reserved</a:t>
            </a:r>
          </a:p>
        </p:txBody>
      </p:sp>
      <p:sp>
        <p:nvSpPr>
          <p:cNvPr id="5" name="Slide Number Placeholder 4"/>
          <p:cNvSpPr>
            <a:spLocks noGrp="1"/>
          </p:cNvSpPr>
          <p:nvPr>
            <p:ph type="sldNum" sz="quarter" idx="3"/>
          </p:nvPr>
        </p:nvSpPr>
        <p:spPr>
          <a:xfrm>
            <a:off x="2971800" y="8685213"/>
            <a:ext cx="914400" cy="458787"/>
          </a:xfrm>
          <a:prstGeom prst="rect">
            <a:avLst/>
          </a:prstGeom>
        </p:spPr>
        <p:txBody>
          <a:bodyPr vert="horz" lIns="91440" tIns="45720" rIns="91440" bIns="45720" rtlCol="0" anchor="b"/>
          <a:lstStyle>
            <a:lvl1pPr algn="r">
              <a:defRPr sz="1200"/>
            </a:lvl1pPr>
          </a:lstStyle>
          <a:p>
            <a:pPr algn="ctr"/>
            <a:fld id="{E90D82F6-87A7-4770-9311-F8E9CD16B6DE}" type="slidenum">
              <a:rPr lang="en-US" sz="800" b="1" smtClean="0"/>
              <a:pPr algn="ctr"/>
              <a:t>‹#›</a:t>
            </a:fld>
            <a:endParaRPr lang="en-US" sz="800" b="1" dirty="0"/>
          </a:p>
        </p:txBody>
      </p:sp>
      <p:sp>
        <p:nvSpPr>
          <p:cNvPr id="28" name="Date Placeholder 2"/>
          <p:cNvSpPr>
            <a:spLocks noGrp="1"/>
          </p:cNvSpPr>
          <p:nvPr>
            <p:ph type="dt" sz="quarter" idx="1"/>
          </p:nvPr>
        </p:nvSpPr>
        <p:spPr>
          <a:xfrm>
            <a:off x="0" y="478849"/>
            <a:ext cx="4648200" cy="359351"/>
          </a:xfrm>
          <a:prstGeom prst="rect">
            <a:avLst/>
          </a:prstGeom>
        </p:spPr>
        <p:txBody>
          <a:bodyPr vert="horz" lIns="91440" tIns="45720" rIns="91440" bIns="45720" rtlCol="0"/>
          <a:lstStyle>
            <a:lvl1pPr algn="r">
              <a:defRPr sz="600"/>
            </a:lvl1pPr>
          </a:lstStyle>
          <a:p>
            <a:pPr algn="l"/>
            <a:fld id="{A7565D53-C090-1147-85D6-44591F39EEF1}" type="datetime4">
              <a:rPr lang="en-US" kern="0" cap="all" spc="200" smtClean="0">
                <a:solidFill>
                  <a:schemeClr val="accent3"/>
                </a:solidFill>
              </a:rPr>
              <a:t>April 24, 2026</a:t>
            </a:fld>
            <a:endParaRPr lang="en-US" kern="0" cap="all" spc="200" dirty="0">
              <a:solidFill>
                <a:schemeClr val="accent3"/>
              </a:solidFill>
            </a:endParaRPr>
          </a:p>
        </p:txBody>
      </p:sp>
      <p:sp>
        <p:nvSpPr>
          <p:cNvPr id="29" name="Header Placeholder 1"/>
          <p:cNvSpPr>
            <a:spLocks noGrp="1"/>
          </p:cNvSpPr>
          <p:nvPr>
            <p:ph type="hdr" sz="quarter"/>
          </p:nvPr>
        </p:nvSpPr>
        <p:spPr>
          <a:xfrm>
            <a:off x="0" y="0"/>
            <a:ext cx="6858000" cy="457200"/>
          </a:xfrm>
          <a:prstGeom prst="rect">
            <a:avLst/>
          </a:prstGeom>
        </p:spPr>
        <p:txBody>
          <a:bodyPr vert="horz" lIns="91440" tIns="45720" rIns="91440" bIns="45720" rtlCol="0" anchor="b"/>
          <a:lstStyle>
            <a:lvl1pPr algn="l">
              <a:defRPr sz="1000" b="1" kern="0" cap="all" spc="300">
                <a:solidFill>
                  <a:schemeClr val="accent1"/>
                </a:solidFill>
              </a:defRPr>
            </a:lvl1pPr>
          </a:lstStyle>
          <a:p>
            <a:r>
              <a:rPr lang="en-US" dirty="0">
                <a:solidFill>
                  <a:srgbClr val="6FA84D"/>
                </a:solidFill>
              </a:rPr>
              <a:t>We’re with you</a:t>
            </a:r>
          </a:p>
        </p:txBody>
      </p:sp>
      <p:grpSp>
        <p:nvGrpSpPr>
          <p:cNvPr id="34" name="Group 1"/>
          <p:cNvGrpSpPr>
            <a:grpSpLocks/>
          </p:cNvGrpSpPr>
          <p:nvPr/>
        </p:nvGrpSpPr>
        <p:grpSpPr bwMode="auto">
          <a:xfrm>
            <a:off x="5588416" y="8767706"/>
            <a:ext cx="1202791" cy="329259"/>
            <a:chOff x="514350" y="701675"/>
            <a:chExt cx="10079038" cy="2760663"/>
          </a:xfrm>
        </p:grpSpPr>
        <p:sp>
          <p:nvSpPr>
            <p:cNvPr id="35" name="Freeform 34"/>
            <p:cNvSpPr>
              <a:spLocks noChangeArrowheads="1"/>
            </p:cNvSpPr>
            <p:nvPr/>
          </p:nvSpPr>
          <p:spPr bwMode="auto">
            <a:xfrm>
              <a:off x="7310248" y="3156628"/>
              <a:ext cx="1172153" cy="305710"/>
            </a:xfrm>
            <a:custGeom>
              <a:avLst/>
              <a:gdLst>
                <a:gd name="T0" fmla="*/ 0 w 3253"/>
                <a:gd name="T1" fmla="*/ 7 h 852"/>
                <a:gd name="T2" fmla="*/ 0 w 3253"/>
                <a:gd name="T3" fmla="*/ 7 h 852"/>
                <a:gd name="T4" fmla="*/ 344 w 3253"/>
                <a:gd name="T5" fmla="*/ 7 h 852"/>
                <a:gd name="T6" fmla="*/ 666 w 3253"/>
                <a:gd name="T7" fmla="*/ 299 h 852"/>
                <a:gd name="T8" fmla="*/ 666 w 3253"/>
                <a:gd name="T9" fmla="*/ 301 h 852"/>
                <a:gd name="T10" fmla="*/ 325 w 3253"/>
                <a:gd name="T11" fmla="*/ 597 h 852"/>
                <a:gd name="T12" fmla="*/ 186 w 3253"/>
                <a:gd name="T13" fmla="*/ 597 h 852"/>
                <a:gd name="T14" fmla="*/ 186 w 3253"/>
                <a:gd name="T15" fmla="*/ 851 h 852"/>
                <a:gd name="T16" fmla="*/ 0 w 3253"/>
                <a:gd name="T17" fmla="*/ 851 h 852"/>
                <a:gd name="T18" fmla="*/ 0 w 3253"/>
                <a:gd name="T19" fmla="*/ 7 h 852"/>
                <a:gd name="T20" fmla="*/ 332 w 3253"/>
                <a:gd name="T21" fmla="*/ 432 h 852"/>
                <a:gd name="T22" fmla="*/ 332 w 3253"/>
                <a:gd name="T23" fmla="*/ 432 h 852"/>
                <a:gd name="T24" fmla="*/ 480 w 3253"/>
                <a:gd name="T25" fmla="*/ 305 h 852"/>
                <a:gd name="T26" fmla="*/ 480 w 3253"/>
                <a:gd name="T27" fmla="*/ 303 h 852"/>
                <a:gd name="T28" fmla="*/ 328 w 3253"/>
                <a:gd name="T29" fmla="*/ 174 h 852"/>
                <a:gd name="T30" fmla="*/ 186 w 3253"/>
                <a:gd name="T31" fmla="*/ 174 h 852"/>
                <a:gd name="T32" fmla="*/ 186 w 3253"/>
                <a:gd name="T33" fmla="*/ 432 h 852"/>
                <a:gd name="T34" fmla="*/ 332 w 3253"/>
                <a:gd name="T35" fmla="*/ 432 h 852"/>
                <a:gd name="T36" fmla="*/ 804 w 3253"/>
                <a:gd name="T37" fmla="*/ 7 h 852"/>
                <a:gd name="T38" fmla="*/ 804 w 3253"/>
                <a:gd name="T39" fmla="*/ 7 h 852"/>
                <a:gd name="T40" fmla="*/ 990 w 3253"/>
                <a:gd name="T41" fmla="*/ 7 h 852"/>
                <a:gd name="T42" fmla="*/ 990 w 3253"/>
                <a:gd name="T43" fmla="*/ 682 h 852"/>
                <a:gd name="T44" fmla="*/ 1411 w 3253"/>
                <a:gd name="T45" fmla="*/ 682 h 852"/>
                <a:gd name="T46" fmla="*/ 1411 w 3253"/>
                <a:gd name="T47" fmla="*/ 851 h 852"/>
                <a:gd name="T48" fmla="*/ 804 w 3253"/>
                <a:gd name="T49" fmla="*/ 851 h 852"/>
                <a:gd name="T50" fmla="*/ 804 w 3253"/>
                <a:gd name="T51" fmla="*/ 7 h 852"/>
                <a:gd name="T52" fmla="*/ 1838 w 3253"/>
                <a:gd name="T53" fmla="*/ 0 h 852"/>
                <a:gd name="T54" fmla="*/ 1838 w 3253"/>
                <a:gd name="T55" fmla="*/ 0 h 852"/>
                <a:gd name="T56" fmla="*/ 2010 w 3253"/>
                <a:gd name="T57" fmla="*/ 0 h 852"/>
                <a:gd name="T58" fmla="*/ 2372 w 3253"/>
                <a:gd name="T59" fmla="*/ 851 h 852"/>
                <a:gd name="T60" fmla="*/ 2177 w 3253"/>
                <a:gd name="T61" fmla="*/ 851 h 852"/>
                <a:gd name="T62" fmla="*/ 2101 w 3253"/>
                <a:gd name="T63" fmla="*/ 661 h 852"/>
                <a:gd name="T64" fmla="*/ 1743 w 3253"/>
                <a:gd name="T65" fmla="*/ 661 h 852"/>
                <a:gd name="T66" fmla="*/ 1667 w 3253"/>
                <a:gd name="T67" fmla="*/ 851 h 852"/>
                <a:gd name="T68" fmla="*/ 1479 w 3253"/>
                <a:gd name="T69" fmla="*/ 851 h 852"/>
                <a:gd name="T70" fmla="*/ 1838 w 3253"/>
                <a:gd name="T71" fmla="*/ 0 h 852"/>
                <a:gd name="T72" fmla="*/ 2035 w 3253"/>
                <a:gd name="T73" fmla="*/ 498 h 852"/>
                <a:gd name="T74" fmla="*/ 2035 w 3253"/>
                <a:gd name="T75" fmla="*/ 498 h 852"/>
                <a:gd name="T76" fmla="*/ 1923 w 3253"/>
                <a:gd name="T77" fmla="*/ 225 h 852"/>
                <a:gd name="T78" fmla="*/ 1811 w 3253"/>
                <a:gd name="T79" fmla="*/ 498 h 852"/>
                <a:gd name="T80" fmla="*/ 2035 w 3253"/>
                <a:gd name="T81" fmla="*/ 498 h 852"/>
                <a:gd name="T82" fmla="*/ 2501 w 3253"/>
                <a:gd name="T83" fmla="*/ 7 h 852"/>
                <a:gd name="T84" fmla="*/ 2501 w 3253"/>
                <a:gd name="T85" fmla="*/ 7 h 852"/>
                <a:gd name="T86" fmla="*/ 2672 w 3253"/>
                <a:gd name="T87" fmla="*/ 7 h 852"/>
                <a:gd name="T88" fmla="*/ 3068 w 3253"/>
                <a:gd name="T89" fmla="*/ 527 h 852"/>
                <a:gd name="T90" fmla="*/ 3068 w 3253"/>
                <a:gd name="T91" fmla="*/ 7 h 852"/>
                <a:gd name="T92" fmla="*/ 3252 w 3253"/>
                <a:gd name="T93" fmla="*/ 7 h 852"/>
                <a:gd name="T94" fmla="*/ 3252 w 3253"/>
                <a:gd name="T95" fmla="*/ 851 h 852"/>
                <a:gd name="T96" fmla="*/ 3093 w 3253"/>
                <a:gd name="T97" fmla="*/ 851 h 852"/>
                <a:gd name="T98" fmla="*/ 2685 w 3253"/>
                <a:gd name="T99" fmla="*/ 314 h 852"/>
                <a:gd name="T100" fmla="*/ 2685 w 3253"/>
                <a:gd name="T101" fmla="*/ 851 h 852"/>
                <a:gd name="T102" fmla="*/ 2501 w 3253"/>
                <a:gd name="T103" fmla="*/ 851 h 852"/>
                <a:gd name="T104" fmla="*/ 2501 w 3253"/>
                <a:gd name="T105" fmla="*/ 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53" h="852">
                  <a:moveTo>
                    <a:pt x="0" y="7"/>
                  </a:moveTo>
                  <a:lnTo>
                    <a:pt x="0" y="7"/>
                  </a:lnTo>
                  <a:cubicBezTo>
                    <a:pt x="344" y="7"/>
                    <a:pt x="344" y="7"/>
                    <a:pt x="344" y="7"/>
                  </a:cubicBezTo>
                  <a:cubicBezTo>
                    <a:pt x="545" y="7"/>
                    <a:pt x="666" y="127"/>
                    <a:pt x="666" y="299"/>
                  </a:cubicBezTo>
                  <a:cubicBezTo>
                    <a:pt x="666" y="301"/>
                    <a:pt x="666" y="301"/>
                    <a:pt x="666" y="301"/>
                  </a:cubicBezTo>
                  <a:cubicBezTo>
                    <a:pt x="666" y="495"/>
                    <a:pt x="516" y="597"/>
                    <a:pt x="325" y="597"/>
                  </a:cubicBezTo>
                  <a:cubicBezTo>
                    <a:pt x="186" y="597"/>
                    <a:pt x="186" y="597"/>
                    <a:pt x="186" y="597"/>
                  </a:cubicBezTo>
                  <a:cubicBezTo>
                    <a:pt x="186" y="851"/>
                    <a:pt x="186" y="851"/>
                    <a:pt x="186" y="851"/>
                  </a:cubicBezTo>
                  <a:cubicBezTo>
                    <a:pt x="0" y="851"/>
                    <a:pt x="0" y="851"/>
                    <a:pt x="0" y="851"/>
                  </a:cubicBezTo>
                  <a:lnTo>
                    <a:pt x="0" y="7"/>
                  </a:lnTo>
                  <a:close/>
                  <a:moveTo>
                    <a:pt x="332" y="432"/>
                  </a:moveTo>
                  <a:lnTo>
                    <a:pt x="332" y="432"/>
                  </a:lnTo>
                  <a:cubicBezTo>
                    <a:pt x="425" y="432"/>
                    <a:pt x="480" y="377"/>
                    <a:pt x="480" y="305"/>
                  </a:cubicBezTo>
                  <a:cubicBezTo>
                    <a:pt x="480" y="303"/>
                    <a:pt x="480" y="303"/>
                    <a:pt x="480" y="303"/>
                  </a:cubicBezTo>
                  <a:cubicBezTo>
                    <a:pt x="480" y="218"/>
                    <a:pt x="421" y="174"/>
                    <a:pt x="328" y="174"/>
                  </a:cubicBezTo>
                  <a:cubicBezTo>
                    <a:pt x="186" y="174"/>
                    <a:pt x="186" y="174"/>
                    <a:pt x="186" y="174"/>
                  </a:cubicBezTo>
                  <a:cubicBezTo>
                    <a:pt x="186" y="432"/>
                    <a:pt x="186" y="432"/>
                    <a:pt x="186" y="432"/>
                  </a:cubicBezTo>
                  <a:lnTo>
                    <a:pt x="332" y="432"/>
                  </a:lnTo>
                  <a:close/>
                  <a:moveTo>
                    <a:pt x="804" y="7"/>
                  </a:moveTo>
                  <a:lnTo>
                    <a:pt x="804" y="7"/>
                  </a:lnTo>
                  <a:cubicBezTo>
                    <a:pt x="990" y="7"/>
                    <a:pt x="990" y="7"/>
                    <a:pt x="990" y="7"/>
                  </a:cubicBezTo>
                  <a:cubicBezTo>
                    <a:pt x="990" y="682"/>
                    <a:pt x="990" y="682"/>
                    <a:pt x="990" y="682"/>
                  </a:cubicBezTo>
                  <a:cubicBezTo>
                    <a:pt x="1411" y="682"/>
                    <a:pt x="1411" y="682"/>
                    <a:pt x="1411" y="682"/>
                  </a:cubicBezTo>
                  <a:cubicBezTo>
                    <a:pt x="1411" y="851"/>
                    <a:pt x="1411" y="851"/>
                    <a:pt x="1411" y="851"/>
                  </a:cubicBezTo>
                  <a:cubicBezTo>
                    <a:pt x="804" y="851"/>
                    <a:pt x="804" y="851"/>
                    <a:pt x="804" y="851"/>
                  </a:cubicBezTo>
                  <a:lnTo>
                    <a:pt x="804" y="7"/>
                  </a:lnTo>
                  <a:close/>
                  <a:moveTo>
                    <a:pt x="1838" y="0"/>
                  </a:moveTo>
                  <a:lnTo>
                    <a:pt x="1838" y="0"/>
                  </a:lnTo>
                  <a:cubicBezTo>
                    <a:pt x="2010" y="0"/>
                    <a:pt x="2010" y="0"/>
                    <a:pt x="2010" y="0"/>
                  </a:cubicBezTo>
                  <a:cubicBezTo>
                    <a:pt x="2372" y="851"/>
                    <a:pt x="2372" y="851"/>
                    <a:pt x="2372" y="851"/>
                  </a:cubicBezTo>
                  <a:cubicBezTo>
                    <a:pt x="2177" y="851"/>
                    <a:pt x="2177" y="851"/>
                    <a:pt x="2177" y="851"/>
                  </a:cubicBezTo>
                  <a:cubicBezTo>
                    <a:pt x="2101" y="661"/>
                    <a:pt x="2101" y="661"/>
                    <a:pt x="2101" y="661"/>
                  </a:cubicBezTo>
                  <a:cubicBezTo>
                    <a:pt x="1743" y="661"/>
                    <a:pt x="1743" y="661"/>
                    <a:pt x="1743" y="661"/>
                  </a:cubicBezTo>
                  <a:cubicBezTo>
                    <a:pt x="1667" y="851"/>
                    <a:pt x="1667" y="851"/>
                    <a:pt x="1667" y="851"/>
                  </a:cubicBezTo>
                  <a:cubicBezTo>
                    <a:pt x="1479" y="851"/>
                    <a:pt x="1479" y="851"/>
                    <a:pt x="1479" y="851"/>
                  </a:cubicBezTo>
                  <a:lnTo>
                    <a:pt x="1838" y="0"/>
                  </a:lnTo>
                  <a:close/>
                  <a:moveTo>
                    <a:pt x="2035" y="498"/>
                  </a:moveTo>
                  <a:lnTo>
                    <a:pt x="2035" y="498"/>
                  </a:lnTo>
                  <a:cubicBezTo>
                    <a:pt x="1923" y="225"/>
                    <a:pt x="1923" y="225"/>
                    <a:pt x="1923" y="225"/>
                  </a:cubicBezTo>
                  <a:cubicBezTo>
                    <a:pt x="1811" y="498"/>
                    <a:pt x="1811" y="498"/>
                    <a:pt x="1811" y="498"/>
                  </a:cubicBezTo>
                  <a:lnTo>
                    <a:pt x="2035" y="498"/>
                  </a:lnTo>
                  <a:close/>
                  <a:moveTo>
                    <a:pt x="2501" y="7"/>
                  </a:moveTo>
                  <a:lnTo>
                    <a:pt x="2501" y="7"/>
                  </a:lnTo>
                  <a:cubicBezTo>
                    <a:pt x="2672" y="7"/>
                    <a:pt x="2672" y="7"/>
                    <a:pt x="2672" y="7"/>
                  </a:cubicBezTo>
                  <a:cubicBezTo>
                    <a:pt x="3068" y="527"/>
                    <a:pt x="3068" y="527"/>
                    <a:pt x="3068" y="527"/>
                  </a:cubicBezTo>
                  <a:cubicBezTo>
                    <a:pt x="3068" y="7"/>
                    <a:pt x="3068" y="7"/>
                    <a:pt x="3068" y="7"/>
                  </a:cubicBezTo>
                  <a:cubicBezTo>
                    <a:pt x="3252" y="7"/>
                    <a:pt x="3252" y="7"/>
                    <a:pt x="3252" y="7"/>
                  </a:cubicBezTo>
                  <a:cubicBezTo>
                    <a:pt x="3252" y="851"/>
                    <a:pt x="3252" y="851"/>
                    <a:pt x="3252" y="851"/>
                  </a:cubicBezTo>
                  <a:cubicBezTo>
                    <a:pt x="3093" y="851"/>
                    <a:pt x="3093" y="851"/>
                    <a:pt x="3093" y="851"/>
                  </a:cubicBezTo>
                  <a:cubicBezTo>
                    <a:pt x="2685" y="314"/>
                    <a:pt x="2685" y="314"/>
                    <a:pt x="2685" y="314"/>
                  </a:cubicBezTo>
                  <a:cubicBezTo>
                    <a:pt x="2685" y="851"/>
                    <a:pt x="2685" y="851"/>
                    <a:pt x="2685" y="851"/>
                  </a:cubicBezTo>
                  <a:cubicBezTo>
                    <a:pt x="2501" y="851"/>
                    <a:pt x="2501" y="851"/>
                    <a:pt x="2501" y="851"/>
                  </a:cubicBezTo>
                  <a:lnTo>
                    <a:pt x="2501" y="7"/>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6" name="Freeform 2"/>
            <p:cNvSpPr>
              <a:spLocks noChangeArrowheads="1"/>
            </p:cNvSpPr>
            <p:nvPr/>
          </p:nvSpPr>
          <p:spPr bwMode="auto">
            <a:xfrm>
              <a:off x="514350" y="701675"/>
              <a:ext cx="4903416" cy="459493"/>
            </a:xfrm>
            <a:custGeom>
              <a:avLst/>
              <a:gdLst>
                <a:gd name="T0" fmla="*/ 0 w 13622"/>
                <a:gd name="T1" fmla="*/ 271 h 1281"/>
                <a:gd name="T2" fmla="*/ 1033 w 13622"/>
                <a:gd name="T3" fmla="*/ 271 h 1281"/>
                <a:gd name="T4" fmla="*/ 379 w 13622"/>
                <a:gd name="T5" fmla="*/ 1261 h 1281"/>
                <a:gd name="T6" fmla="*/ 1223 w 13622"/>
                <a:gd name="T7" fmla="*/ 728 h 1281"/>
                <a:gd name="T8" fmla="*/ 1496 w 13622"/>
                <a:gd name="T9" fmla="*/ 722 h 1281"/>
                <a:gd name="T10" fmla="*/ 2034 w 13622"/>
                <a:gd name="T11" fmla="*/ 17 h 1281"/>
                <a:gd name="T12" fmla="*/ 1761 w 13622"/>
                <a:gd name="T13" fmla="*/ 1280 h 1281"/>
                <a:gd name="T14" fmla="*/ 2586 w 13622"/>
                <a:gd name="T15" fmla="*/ 17 h 1281"/>
                <a:gd name="T16" fmla="*/ 2859 w 13622"/>
                <a:gd name="T17" fmla="*/ 267 h 1281"/>
                <a:gd name="T18" fmla="*/ 3453 w 13622"/>
                <a:gd name="T19" fmla="*/ 781 h 1281"/>
                <a:gd name="T20" fmla="*/ 2586 w 13622"/>
                <a:gd name="T21" fmla="*/ 1261 h 1281"/>
                <a:gd name="T22" fmla="*/ 4042 w 13622"/>
                <a:gd name="T23" fmla="*/ 271 h 1281"/>
                <a:gd name="T24" fmla="*/ 4693 w 13622"/>
                <a:gd name="T25" fmla="*/ 17 h 1281"/>
                <a:gd name="T26" fmla="*/ 4315 w 13622"/>
                <a:gd name="T27" fmla="*/ 1261 h 1281"/>
                <a:gd name="T28" fmla="*/ 4793 w 13622"/>
                <a:gd name="T29" fmla="*/ 1081 h 1281"/>
                <a:gd name="T30" fmla="*/ 5326 w 13622"/>
                <a:gd name="T31" fmla="*/ 1037 h 1281"/>
                <a:gd name="T32" fmla="*/ 5254 w 13622"/>
                <a:gd name="T33" fmla="*/ 758 h 1281"/>
                <a:gd name="T34" fmla="*/ 5278 w 13622"/>
                <a:gd name="T35" fmla="*/ 0 h 1281"/>
                <a:gd name="T36" fmla="*/ 5273 w 13622"/>
                <a:gd name="T37" fmla="*/ 241 h 1281"/>
                <a:gd name="T38" fmla="*/ 5381 w 13622"/>
                <a:gd name="T39" fmla="*/ 516 h 1281"/>
                <a:gd name="T40" fmla="*/ 5320 w 13622"/>
                <a:gd name="T41" fmla="*/ 1280 h 1281"/>
                <a:gd name="T42" fmla="*/ 6549 w 13622"/>
                <a:gd name="T43" fmla="*/ 17 h 1281"/>
                <a:gd name="T44" fmla="*/ 7326 w 13622"/>
                <a:gd name="T45" fmla="*/ 510 h 1281"/>
                <a:gd name="T46" fmla="*/ 7601 w 13622"/>
                <a:gd name="T47" fmla="*/ 1261 h 1281"/>
                <a:gd name="T48" fmla="*/ 6822 w 13622"/>
                <a:gd name="T49" fmla="*/ 762 h 1281"/>
                <a:gd name="T50" fmla="*/ 6549 w 13622"/>
                <a:gd name="T51" fmla="*/ 17 h 1281"/>
                <a:gd name="T52" fmla="*/ 8837 w 13622"/>
                <a:gd name="T53" fmla="*/ 17 h 1281"/>
                <a:gd name="T54" fmla="*/ 8172 w 13622"/>
                <a:gd name="T55" fmla="*/ 514 h 1281"/>
                <a:gd name="T56" fmla="*/ 8172 w 13622"/>
                <a:gd name="T57" fmla="*/ 758 h 1281"/>
                <a:gd name="T58" fmla="*/ 8847 w 13622"/>
                <a:gd name="T59" fmla="*/ 1261 h 1281"/>
                <a:gd name="T60" fmla="*/ 9516 w 13622"/>
                <a:gd name="T61" fmla="*/ 8 h 1281"/>
                <a:gd name="T62" fmla="*/ 10303 w 13622"/>
                <a:gd name="T63" fmla="*/ 1261 h 1281"/>
                <a:gd name="T64" fmla="*/ 9376 w 13622"/>
                <a:gd name="T65" fmla="*/ 982 h 1281"/>
                <a:gd name="T66" fmla="*/ 9516 w 13622"/>
                <a:gd name="T67" fmla="*/ 8 h 1281"/>
                <a:gd name="T68" fmla="*/ 9639 w 13622"/>
                <a:gd name="T69" fmla="*/ 336 h 1281"/>
                <a:gd name="T70" fmla="*/ 10496 w 13622"/>
                <a:gd name="T71" fmla="*/ 17 h 1281"/>
                <a:gd name="T72" fmla="*/ 10769 w 13622"/>
                <a:gd name="T73" fmla="*/ 1014 h 1281"/>
                <a:gd name="T74" fmla="*/ 10496 w 13622"/>
                <a:gd name="T75" fmla="*/ 1261 h 1281"/>
                <a:gd name="T76" fmla="*/ 11706 w 13622"/>
                <a:gd name="T77" fmla="*/ 271 h 1281"/>
                <a:gd name="T78" fmla="*/ 12360 w 13622"/>
                <a:gd name="T79" fmla="*/ 17 h 1281"/>
                <a:gd name="T80" fmla="*/ 11981 w 13622"/>
                <a:gd name="T81" fmla="*/ 1261 h 1281"/>
                <a:gd name="T82" fmla="*/ 12569 w 13622"/>
                <a:gd name="T83" fmla="*/ 17 h 1281"/>
                <a:gd name="T84" fmla="*/ 12843 w 13622"/>
                <a:gd name="T85" fmla="*/ 510 h 1281"/>
                <a:gd name="T86" fmla="*/ 13621 w 13622"/>
                <a:gd name="T87" fmla="*/ 17 h 1281"/>
                <a:gd name="T88" fmla="*/ 13348 w 13622"/>
                <a:gd name="T89" fmla="*/ 762 h 1281"/>
                <a:gd name="T90" fmla="*/ 12569 w 13622"/>
                <a:gd name="T91" fmla="*/ 1261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2" h="1281">
                  <a:moveTo>
                    <a:pt x="379" y="271"/>
                  </a:moveTo>
                  <a:lnTo>
                    <a:pt x="379" y="271"/>
                  </a:lnTo>
                  <a:cubicBezTo>
                    <a:pt x="0" y="271"/>
                    <a:pt x="0" y="271"/>
                    <a:pt x="0" y="271"/>
                  </a:cubicBezTo>
                  <a:cubicBezTo>
                    <a:pt x="0" y="17"/>
                    <a:pt x="0" y="17"/>
                    <a:pt x="0" y="17"/>
                  </a:cubicBezTo>
                  <a:cubicBezTo>
                    <a:pt x="1033" y="17"/>
                    <a:pt x="1033" y="17"/>
                    <a:pt x="1033" y="17"/>
                  </a:cubicBezTo>
                  <a:cubicBezTo>
                    <a:pt x="1033" y="271"/>
                    <a:pt x="1033" y="271"/>
                    <a:pt x="1033" y="271"/>
                  </a:cubicBezTo>
                  <a:cubicBezTo>
                    <a:pt x="654" y="271"/>
                    <a:pt x="654" y="271"/>
                    <a:pt x="654" y="271"/>
                  </a:cubicBezTo>
                  <a:cubicBezTo>
                    <a:pt x="654" y="1261"/>
                    <a:pt x="654" y="1261"/>
                    <a:pt x="654" y="1261"/>
                  </a:cubicBezTo>
                  <a:cubicBezTo>
                    <a:pt x="379" y="1261"/>
                    <a:pt x="379" y="1261"/>
                    <a:pt x="379" y="1261"/>
                  </a:cubicBezTo>
                  <a:lnTo>
                    <a:pt x="379" y="271"/>
                  </a:lnTo>
                  <a:close/>
                  <a:moveTo>
                    <a:pt x="1223" y="728"/>
                  </a:moveTo>
                  <a:lnTo>
                    <a:pt x="1223" y="728"/>
                  </a:lnTo>
                  <a:cubicBezTo>
                    <a:pt x="1223" y="17"/>
                    <a:pt x="1223" y="17"/>
                    <a:pt x="1223" y="17"/>
                  </a:cubicBezTo>
                  <a:cubicBezTo>
                    <a:pt x="1496" y="17"/>
                    <a:pt x="1496" y="17"/>
                    <a:pt x="1496" y="17"/>
                  </a:cubicBezTo>
                  <a:cubicBezTo>
                    <a:pt x="1496" y="722"/>
                    <a:pt x="1496" y="722"/>
                    <a:pt x="1496" y="722"/>
                  </a:cubicBezTo>
                  <a:cubicBezTo>
                    <a:pt x="1496" y="925"/>
                    <a:pt x="1598" y="1028"/>
                    <a:pt x="1765" y="1028"/>
                  </a:cubicBezTo>
                  <a:cubicBezTo>
                    <a:pt x="1932" y="1028"/>
                    <a:pt x="2034" y="927"/>
                    <a:pt x="2034" y="730"/>
                  </a:cubicBezTo>
                  <a:cubicBezTo>
                    <a:pt x="2034" y="17"/>
                    <a:pt x="2034" y="17"/>
                    <a:pt x="2034" y="17"/>
                  </a:cubicBezTo>
                  <a:cubicBezTo>
                    <a:pt x="2307" y="17"/>
                    <a:pt x="2307" y="17"/>
                    <a:pt x="2307" y="17"/>
                  </a:cubicBezTo>
                  <a:cubicBezTo>
                    <a:pt x="2307" y="719"/>
                    <a:pt x="2307" y="719"/>
                    <a:pt x="2307" y="719"/>
                  </a:cubicBezTo>
                  <a:cubicBezTo>
                    <a:pt x="2307" y="1096"/>
                    <a:pt x="2095" y="1280"/>
                    <a:pt x="1761" y="1280"/>
                  </a:cubicBezTo>
                  <a:cubicBezTo>
                    <a:pt x="1426" y="1280"/>
                    <a:pt x="1223" y="1094"/>
                    <a:pt x="1223" y="728"/>
                  </a:cubicBezTo>
                  <a:close/>
                  <a:moveTo>
                    <a:pt x="2586" y="17"/>
                  </a:moveTo>
                  <a:lnTo>
                    <a:pt x="2586" y="17"/>
                  </a:lnTo>
                  <a:cubicBezTo>
                    <a:pt x="3534" y="17"/>
                    <a:pt x="3534" y="17"/>
                    <a:pt x="3534" y="17"/>
                  </a:cubicBezTo>
                  <a:cubicBezTo>
                    <a:pt x="3534" y="267"/>
                    <a:pt x="3534" y="267"/>
                    <a:pt x="3534" y="267"/>
                  </a:cubicBezTo>
                  <a:cubicBezTo>
                    <a:pt x="2859" y="267"/>
                    <a:pt x="2859" y="267"/>
                    <a:pt x="2859" y="267"/>
                  </a:cubicBezTo>
                  <a:cubicBezTo>
                    <a:pt x="2859" y="531"/>
                    <a:pt x="2859" y="531"/>
                    <a:pt x="2859" y="531"/>
                  </a:cubicBezTo>
                  <a:cubicBezTo>
                    <a:pt x="3453" y="531"/>
                    <a:pt x="3453" y="531"/>
                    <a:pt x="3453" y="531"/>
                  </a:cubicBezTo>
                  <a:cubicBezTo>
                    <a:pt x="3453" y="781"/>
                    <a:pt x="3453" y="781"/>
                    <a:pt x="3453" y="781"/>
                  </a:cubicBezTo>
                  <a:cubicBezTo>
                    <a:pt x="2859" y="781"/>
                    <a:pt x="2859" y="781"/>
                    <a:pt x="2859" y="781"/>
                  </a:cubicBezTo>
                  <a:cubicBezTo>
                    <a:pt x="2859" y="1261"/>
                    <a:pt x="2859" y="1261"/>
                    <a:pt x="2859" y="1261"/>
                  </a:cubicBezTo>
                  <a:cubicBezTo>
                    <a:pt x="2586" y="1261"/>
                    <a:pt x="2586" y="1261"/>
                    <a:pt x="2586" y="1261"/>
                  </a:cubicBezTo>
                  <a:lnTo>
                    <a:pt x="2586" y="17"/>
                  </a:lnTo>
                  <a:close/>
                  <a:moveTo>
                    <a:pt x="4042" y="271"/>
                  </a:moveTo>
                  <a:lnTo>
                    <a:pt x="4042" y="271"/>
                  </a:lnTo>
                  <a:cubicBezTo>
                    <a:pt x="3663" y="271"/>
                    <a:pt x="3663" y="271"/>
                    <a:pt x="3663" y="271"/>
                  </a:cubicBezTo>
                  <a:cubicBezTo>
                    <a:pt x="3663" y="17"/>
                    <a:pt x="3663" y="17"/>
                    <a:pt x="3663" y="17"/>
                  </a:cubicBezTo>
                  <a:cubicBezTo>
                    <a:pt x="4693" y="17"/>
                    <a:pt x="4693" y="17"/>
                    <a:pt x="4693" y="17"/>
                  </a:cubicBezTo>
                  <a:cubicBezTo>
                    <a:pt x="4693" y="271"/>
                    <a:pt x="4693" y="271"/>
                    <a:pt x="4693" y="271"/>
                  </a:cubicBezTo>
                  <a:cubicBezTo>
                    <a:pt x="4315" y="271"/>
                    <a:pt x="4315" y="271"/>
                    <a:pt x="4315" y="271"/>
                  </a:cubicBezTo>
                  <a:cubicBezTo>
                    <a:pt x="4315" y="1261"/>
                    <a:pt x="4315" y="1261"/>
                    <a:pt x="4315" y="1261"/>
                  </a:cubicBezTo>
                  <a:cubicBezTo>
                    <a:pt x="4042" y="1261"/>
                    <a:pt x="4042" y="1261"/>
                    <a:pt x="4042" y="1261"/>
                  </a:cubicBezTo>
                  <a:lnTo>
                    <a:pt x="4042" y="271"/>
                  </a:lnTo>
                  <a:close/>
                  <a:moveTo>
                    <a:pt x="4793" y="1081"/>
                  </a:moveTo>
                  <a:lnTo>
                    <a:pt x="4793" y="1081"/>
                  </a:lnTo>
                  <a:cubicBezTo>
                    <a:pt x="4954" y="887"/>
                    <a:pt x="4954" y="887"/>
                    <a:pt x="4954" y="887"/>
                  </a:cubicBezTo>
                  <a:cubicBezTo>
                    <a:pt x="5066" y="980"/>
                    <a:pt x="5182" y="1037"/>
                    <a:pt x="5326" y="1037"/>
                  </a:cubicBezTo>
                  <a:cubicBezTo>
                    <a:pt x="5436" y="1037"/>
                    <a:pt x="5504" y="992"/>
                    <a:pt x="5504" y="920"/>
                  </a:cubicBezTo>
                  <a:cubicBezTo>
                    <a:pt x="5504" y="916"/>
                    <a:pt x="5504" y="916"/>
                    <a:pt x="5504" y="916"/>
                  </a:cubicBezTo>
                  <a:cubicBezTo>
                    <a:pt x="5504" y="846"/>
                    <a:pt x="5462" y="812"/>
                    <a:pt x="5254" y="758"/>
                  </a:cubicBezTo>
                  <a:cubicBezTo>
                    <a:pt x="5005" y="694"/>
                    <a:pt x="4842" y="624"/>
                    <a:pt x="4842" y="379"/>
                  </a:cubicBezTo>
                  <a:cubicBezTo>
                    <a:pt x="4842" y="375"/>
                    <a:pt x="4842" y="375"/>
                    <a:pt x="4842" y="375"/>
                  </a:cubicBezTo>
                  <a:cubicBezTo>
                    <a:pt x="4842" y="148"/>
                    <a:pt x="5024" y="0"/>
                    <a:pt x="5278" y="0"/>
                  </a:cubicBezTo>
                  <a:cubicBezTo>
                    <a:pt x="5459" y="0"/>
                    <a:pt x="5614" y="57"/>
                    <a:pt x="5739" y="159"/>
                  </a:cubicBezTo>
                  <a:cubicBezTo>
                    <a:pt x="5597" y="364"/>
                    <a:pt x="5597" y="364"/>
                    <a:pt x="5597" y="364"/>
                  </a:cubicBezTo>
                  <a:cubicBezTo>
                    <a:pt x="5487" y="288"/>
                    <a:pt x="5379" y="241"/>
                    <a:pt x="5273" y="241"/>
                  </a:cubicBezTo>
                  <a:cubicBezTo>
                    <a:pt x="5170" y="241"/>
                    <a:pt x="5115" y="290"/>
                    <a:pt x="5115" y="349"/>
                  </a:cubicBezTo>
                  <a:cubicBezTo>
                    <a:pt x="5115" y="353"/>
                    <a:pt x="5115" y="353"/>
                    <a:pt x="5115" y="353"/>
                  </a:cubicBezTo>
                  <a:cubicBezTo>
                    <a:pt x="5115" y="436"/>
                    <a:pt x="5167" y="461"/>
                    <a:pt x="5381" y="516"/>
                  </a:cubicBezTo>
                  <a:cubicBezTo>
                    <a:pt x="5635" y="582"/>
                    <a:pt x="5777" y="673"/>
                    <a:pt x="5777" y="891"/>
                  </a:cubicBezTo>
                  <a:cubicBezTo>
                    <a:pt x="5777" y="893"/>
                    <a:pt x="5777" y="893"/>
                    <a:pt x="5777" y="893"/>
                  </a:cubicBezTo>
                  <a:cubicBezTo>
                    <a:pt x="5777" y="1140"/>
                    <a:pt x="5589" y="1280"/>
                    <a:pt x="5320" y="1280"/>
                  </a:cubicBezTo>
                  <a:cubicBezTo>
                    <a:pt x="5132" y="1280"/>
                    <a:pt x="4941" y="1212"/>
                    <a:pt x="4793" y="1081"/>
                  </a:cubicBezTo>
                  <a:close/>
                  <a:moveTo>
                    <a:pt x="6549" y="17"/>
                  </a:moveTo>
                  <a:lnTo>
                    <a:pt x="6549" y="17"/>
                  </a:lnTo>
                  <a:cubicBezTo>
                    <a:pt x="6822" y="17"/>
                    <a:pt x="6822" y="17"/>
                    <a:pt x="6822" y="17"/>
                  </a:cubicBezTo>
                  <a:cubicBezTo>
                    <a:pt x="6822" y="510"/>
                    <a:pt x="6822" y="510"/>
                    <a:pt x="6822" y="510"/>
                  </a:cubicBezTo>
                  <a:cubicBezTo>
                    <a:pt x="7326" y="510"/>
                    <a:pt x="7326" y="510"/>
                    <a:pt x="7326" y="510"/>
                  </a:cubicBezTo>
                  <a:cubicBezTo>
                    <a:pt x="7326" y="17"/>
                    <a:pt x="7326" y="17"/>
                    <a:pt x="7326" y="17"/>
                  </a:cubicBezTo>
                  <a:cubicBezTo>
                    <a:pt x="7601" y="17"/>
                    <a:pt x="7601" y="17"/>
                    <a:pt x="7601" y="17"/>
                  </a:cubicBezTo>
                  <a:cubicBezTo>
                    <a:pt x="7601" y="1261"/>
                    <a:pt x="7601" y="1261"/>
                    <a:pt x="7601" y="1261"/>
                  </a:cubicBezTo>
                  <a:cubicBezTo>
                    <a:pt x="7326" y="1261"/>
                    <a:pt x="7326" y="1261"/>
                    <a:pt x="7326" y="1261"/>
                  </a:cubicBezTo>
                  <a:cubicBezTo>
                    <a:pt x="7326" y="762"/>
                    <a:pt x="7326" y="762"/>
                    <a:pt x="7326" y="762"/>
                  </a:cubicBezTo>
                  <a:cubicBezTo>
                    <a:pt x="6822" y="762"/>
                    <a:pt x="6822" y="762"/>
                    <a:pt x="6822" y="762"/>
                  </a:cubicBezTo>
                  <a:cubicBezTo>
                    <a:pt x="6822" y="1261"/>
                    <a:pt x="6822" y="1261"/>
                    <a:pt x="6822" y="1261"/>
                  </a:cubicBezTo>
                  <a:cubicBezTo>
                    <a:pt x="6549" y="1261"/>
                    <a:pt x="6549" y="1261"/>
                    <a:pt x="6549" y="1261"/>
                  </a:cubicBezTo>
                  <a:lnTo>
                    <a:pt x="6549" y="17"/>
                  </a:lnTo>
                  <a:close/>
                  <a:moveTo>
                    <a:pt x="7899" y="17"/>
                  </a:moveTo>
                  <a:lnTo>
                    <a:pt x="7899" y="17"/>
                  </a:lnTo>
                  <a:cubicBezTo>
                    <a:pt x="8837" y="17"/>
                    <a:pt x="8837" y="17"/>
                    <a:pt x="8837" y="17"/>
                  </a:cubicBezTo>
                  <a:cubicBezTo>
                    <a:pt x="8837" y="260"/>
                    <a:pt x="8837" y="260"/>
                    <a:pt x="8837" y="260"/>
                  </a:cubicBezTo>
                  <a:cubicBezTo>
                    <a:pt x="8172" y="260"/>
                    <a:pt x="8172" y="260"/>
                    <a:pt x="8172" y="260"/>
                  </a:cubicBezTo>
                  <a:cubicBezTo>
                    <a:pt x="8172" y="514"/>
                    <a:pt x="8172" y="514"/>
                    <a:pt x="8172" y="514"/>
                  </a:cubicBezTo>
                  <a:cubicBezTo>
                    <a:pt x="8758" y="514"/>
                    <a:pt x="8758" y="514"/>
                    <a:pt x="8758" y="514"/>
                  </a:cubicBezTo>
                  <a:cubicBezTo>
                    <a:pt x="8758" y="758"/>
                    <a:pt x="8758" y="758"/>
                    <a:pt x="8758" y="758"/>
                  </a:cubicBezTo>
                  <a:cubicBezTo>
                    <a:pt x="8172" y="758"/>
                    <a:pt x="8172" y="758"/>
                    <a:pt x="8172" y="758"/>
                  </a:cubicBezTo>
                  <a:cubicBezTo>
                    <a:pt x="8172" y="1018"/>
                    <a:pt x="8172" y="1018"/>
                    <a:pt x="8172" y="1018"/>
                  </a:cubicBezTo>
                  <a:cubicBezTo>
                    <a:pt x="8847" y="1018"/>
                    <a:pt x="8847" y="1018"/>
                    <a:pt x="8847" y="1018"/>
                  </a:cubicBezTo>
                  <a:cubicBezTo>
                    <a:pt x="8847" y="1261"/>
                    <a:pt x="8847" y="1261"/>
                    <a:pt x="8847" y="1261"/>
                  </a:cubicBezTo>
                  <a:cubicBezTo>
                    <a:pt x="7899" y="1261"/>
                    <a:pt x="7899" y="1261"/>
                    <a:pt x="7899" y="1261"/>
                  </a:cubicBezTo>
                  <a:lnTo>
                    <a:pt x="7899" y="17"/>
                  </a:lnTo>
                  <a:close/>
                  <a:moveTo>
                    <a:pt x="9516" y="8"/>
                  </a:moveTo>
                  <a:lnTo>
                    <a:pt x="9516" y="8"/>
                  </a:lnTo>
                  <a:cubicBezTo>
                    <a:pt x="9770" y="8"/>
                    <a:pt x="9770" y="8"/>
                    <a:pt x="9770" y="8"/>
                  </a:cubicBezTo>
                  <a:cubicBezTo>
                    <a:pt x="10303" y="1261"/>
                    <a:pt x="10303" y="1261"/>
                    <a:pt x="10303" y="1261"/>
                  </a:cubicBezTo>
                  <a:cubicBezTo>
                    <a:pt x="10015" y="1261"/>
                    <a:pt x="10015" y="1261"/>
                    <a:pt x="10015" y="1261"/>
                  </a:cubicBezTo>
                  <a:cubicBezTo>
                    <a:pt x="9903" y="982"/>
                    <a:pt x="9903" y="982"/>
                    <a:pt x="9903" y="982"/>
                  </a:cubicBezTo>
                  <a:cubicBezTo>
                    <a:pt x="9376" y="982"/>
                    <a:pt x="9376" y="982"/>
                    <a:pt x="9376" y="982"/>
                  </a:cubicBezTo>
                  <a:cubicBezTo>
                    <a:pt x="9262" y="1261"/>
                    <a:pt x="9262" y="1261"/>
                    <a:pt x="9262" y="1261"/>
                  </a:cubicBezTo>
                  <a:cubicBezTo>
                    <a:pt x="8983" y="1261"/>
                    <a:pt x="8983" y="1261"/>
                    <a:pt x="8983" y="1261"/>
                  </a:cubicBezTo>
                  <a:lnTo>
                    <a:pt x="9516" y="8"/>
                  </a:lnTo>
                  <a:close/>
                  <a:moveTo>
                    <a:pt x="9804" y="741"/>
                  </a:moveTo>
                  <a:lnTo>
                    <a:pt x="9804" y="741"/>
                  </a:lnTo>
                  <a:cubicBezTo>
                    <a:pt x="9639" y="336"/>
                    <a:pt x="9639" y="336"/>
                    <a:pt x="9639" y="336"/>
                  </a:cubicBezTo>
                  <a:cubicBezTo>
                    <a:pt x="9474" y="741"/>
                    <a:pt x="9474" y="741"/>
                    <a:pt x="9474" y="741"/>
                  </a:cubicBezTo>
                  <a:lnTo>
                    <a:pt x="9804" y="741"/>
                  </a:lnTo>
                  <a:close/>
                  <a:moveTo>
                    <a:pt x="10496" y="17"/>
                  </a:moveTo>
                  <a:lnTo>
                    <a:pt x="10496" y="17"/>
                  </a:lnTo>
                  <a:cubicBezTo>
                    <a:pt x="10769" y="17"/>
                    <a:pt x="10769" y="17"/>
                    <a:pt x="10769" y="17"/>
                  </a:cubicBezTo>
                  <a:cubicBezTo>
                    <a:pt x="10769" y="1014"/>
                    <a:pt x="10769" y="1014"/>
                    <a:pt x="10769" y="1014"/>
                  </a:cubicBezTo>
                  <a:cubicBezTo>
                    <a:pt x="11389" y="1014"/>
                    <a:pt x="11389" y="1014"/>
                    <a:pt x="11389" y="1014"/>
                  </a:cubicBezTo>
                  <a:cubicBezTo>
                    <a:pt x="11389" y="1261"/>
                    <a:pt x="11389" y="1261"/>
                    <a:pt x="11389" y="1261"/>
                  </a:cubicBezTo>
                  <a:cubicBezTo>
                    <a:pt x="10496" y="1261"/>
                    <a:pt x="10496" y="1261"/>
                    <a:pt x="10496" y="1261"/>
                  </a:cubicBezTo>
                  <a:lnTo>
                    <a:pt x="10496" y="17"/>
                  </a:lnTo>
                  <a:close/>
                  <a:moveTo>
                    <a:pt x="11706" y="271"/>
                  </a:moveTo>
                  <a:lnTo>
                    <a:pt x="11706" y="271"/>
                  </a:lnTo>
                  <a:cubicBezTo>
                    <a:pt x="11327" y="271"/>
                    <a:pt x="11327" y="271"/>
                    <a:pt x="11327" y="271"/>
                  </a:cubicBezTo>
                  <a:cubicBezTo>
                    <a:pt x="11327" y="17"/>
                    <a:pt x="11327" y="17"/>
                    <a:pt x="11327" y="17"/>
                  </a:cubicBezTo>
                  <a:cubicBezTo>
                    <a:pt x="12360" y="17"/>
                    <a:pt x="12360" y="17"/>
                    <a:pt x="12360" y="17"/>
                  </a:cubicBezTo>
                  <a:cubicBezTo>
                    <a:pt x="12360" y="271"/>
                    <a:pt x="12360" y="271"/>
                    <a:pt x="12360" y="271"/>
                  </a:cubicBezTo>
                  <a:cubicBezTo>
                    <a:pt x="11981" y="271"/>
                    <a:pt x="11981" y="271"/>
                    <a:pt x="11981" y="271"/>
                  </a:cubicBezTo>
                  <a:cubicBezTo>
                    <a:pt x="11981" y="1261"/>
                    <a:pt x="11981" y="1261"/>
                    <a:pt x="11981" y="1261"/>
                  </a:cubicBezTo>
                  <a:cubicBezTo>
                    <a:pt x="11706" y="1261"/>
                    <a:pt x="11706" y="1261"/>
                    <a:pt x="11706" y="1261"/>
                  </a:cubicBezTo>
                  <a:lnTo>
                    <a:pt x="11706" y="271"/>
                  </a:lnTo>
                  <a:close/>
                  <a:moveTo>
                    <a:pt x="12569" y="17"/>
                  </a:moveTo>
                  <a:lnTo>
                    <a:pt x="12569" y="17"/>
                  </a:lnTo>
                  <a:cubicBezTo>
                    <a:pt x="12843" y="17"/>
                    <a:pt x="12843" y="17"/>
                    <a:pt x="12843" y="17"/>
                  </a:cubicBezTo>
                  <a:cubicBezTo>
                    <a:pt x="12843" y="510"/>
                    <a:pt x="12843" y="510"/>
                    <a:pt x="12843" y="510"/>
                  </a:cubicBezTo>
                  <a:cubicBezTo>
                    <a:pt x="13348" y="510"/>
                    <a:pt x="13348" y="510"/>
                    <a:pt x="13348" y="510"/>
                  </a:cubicBezTo>
                  <a:cubicBezTo>
                    <a:pt x="13348" y="17"/>
                    <a:pt x="13348" y="17"/>
                    <a:pt x="13348" y="17"/>
                  </a:cubicBezTo>
                  <a:cubicBezTo>
                    <a:pt x="13621" y="17"/>
                    <a:pt x="13621" y="17"/>
                    <a:pt x="13621" y="17"/>
                  </a:cubicBezTo>
                  <a:cubicBezTo>
                    <a:pt x="13621" y="1261"/>
                    <a:pt x="13621" y="1261"/>
                    <a:pt x="13621" y="1261"/>
                  </a:cubicBezTo>
                  <a:cubicBezTo>
                    <a:pt x="13348" y="1261"/>
                    <a:pt x="13348" y="1261"/>
                    <a:pt x="13348" y="1261"/>
                  </a:cubicBezTo>
                  <a:cubicBezTo>
                    <a:pt x="13348" y="762"/>
                    <a:pt x="13348" y="762"/>
                    <a:pt x="13348" y="762"/>
                  </a:cubicBezTo>
                  <a:cubicBezTo>
                    <a:pt x="12843" y="762"/>
                    <a:pt x="12843" y="762"/>
                    <a:pt x="12843" y="762"/>
                  </a:cubicBezTo>
                  <a:cubicBezTo>
                    <a:pt x="12843" y="1261"/>
                    <a:pt x="12843" y="1261"/>
                    <a:pt x="12843" y="1261"/>
                  </a:cubicBezTo>
                  <a:cubicBezTo>
                    <a:pt x="12569" y="1261"/>
                    <a:pt x="12569" y="1261"/>
                    <a:pt x="12569" y="1261"/>
                  </a:cubicBezTo>
                  <a:lnTo>
                    <a:pt x="12569" y="17"/>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7" name="Freeform 3"/>
            <p:cNvSpPr>
              <a:spLocks noChangeArrowheads="1"/>
            </p:cNvSpPr>
            <p:nvPr/>
          </p:nvSpPr>
          <p:spPr bwMode="auto">
            <a:xfrm>
              <a:off x="6936196" y="1305686"/>
              <a:ext cx="1825819" cy="1774977"/>
            </a:xfrm>
            <a:custGeom>
              <a:avLst/>
              <a:gdLst>
                <a:gd name="T0" fmla="*/ 2221 w 5071"/>
                <a:gd name="T1" fmla="*/ 2050 h 4932"/>
                <a:gd name="T2" fmla="*/ 2221 w 5071"/>
                <a:gd name="T3" fmla="*/ 2050 h 4932"/>
                <a:gd name="T4" fmla="*/ 2767 w 5071"/>
                <a:gd name="T5" fmla="*/ 3259 h 4932"/>
                <a:gd name="T6" fmla="*/ 2767 w 5071"/>
                <a:gd name="T7" fmla="*/ 4598 h 4932"/>
                <a:gd name="T8" fmla="*/ 2767 w 5071"/>
                <a:gd name="T9" fmla="*/ 4607 h 4932"/>
                <a:gd name="T10" fmla="*/ 3087 w 5071"/>
                <a:gd name="T11" fmla="*/ 4461 h 4932"/>
                <a:gd name="T12" fmla="*/ 3087 w 5071"/>
                <a:gd name="T13" fmla="*/ 3259 h 4932"/>
                <a:gd name="T14" fmla="*/ 3635 w 5071"/>
                <a:gd name="T15" fmla="*/ 2052 h 4932"/>
                <a:gd name="T16" fmla="*/ 4837 w 5071"/>
                <a:gd name="T17" fmla="*/ 998 h 4932"/>
                <a:gd name="T18" fmla="*/ 4852 w 5071"/>
                <a:gd name="T19" fmla="*/ 988 h 4932"/>
                <a:gd name="T20" fmla="*/ 4805 w 5071"/>
                <a:gd name="T21" fmla="*/ 903 h 4932"/>
                <a:gd name="T22" fmla="*/ 1633 w 5071"/>
                <a:gd name="T23" fmla="*/ 892 h 4932"/>
                <a:gd name="T24" fmla="*/ 1263 w 5071"/>
                <a:gd name="T25" fmla="*/ 1203 h 4932"/>
                <a:gd name="T26" fmla="*/ 2221 w 5071"/>
                <a:gd name="T27" fmla="*/ 2050 h 4932"/>
                <a:gd name="T28" fmla="*/ 2926 w 5071"/>
                <a:gd name="T29" fmla="*/ 780 h 4932"/>
                <a:gd name="T30" fmla="*/ 2926 w 5071"/>
                <a:gd name="T31" fmla="*/ 780 h 4932"/>
                <a:gd name="T32" fmla="*/ 3510 w 5071"/>
                <a:gd name="T33" fmla="*/ 1396 h 4932"/>
                <a:gd name="T34" fmla="*/ 2899 w 5071"/>
                <a:gd name="T35" fmla="*/ 1984 h 4932"/>
                <a:gd name="T36" fmla="*/ 2348 w 5071"/>
                <a:gd name="T37" fmla="*/ 1390 h 4932"/>
                <a:gd name="T38" fmla="*/ 2926 w 5071"/>
                <a:gd name="T39" fmla="*/ 780 h 4932"/>
                <a:gd name="T40" fmla="*/ 5008 w 5071"/>
                <a:gd name="T41" fmla="*/ 1565 h 4932"/>
                <a:gd name="T42" fmla="*/ 5008 w 5071"/>
                <a:gd name="T43" fmla="*/ 1565 h 4932"/>
                <a:gd name="T44" fmla="*/ 3626 w 5071"/>
                <a:gd name="T45" fmla="*/ 4118 h 4932"/>
                <a:gd name="T46" fmla="*/ 3626 w 5071"/>
                <a:gd name="T47" fmla="*/ 3259 h 4932"/>
                <a:gd name="T48" fmla="*/ 3990 w 5071"/>
                <a:gd name="T49" fmla="*/ 2455 h 4932"/>
                <a:gd name="T50" fmla="*/ 5008 w 5071"/>
                <a:gd name="T51" fmla="*/ 1565 h 4932"/>
                <a:gd name="T52" fmla="*/ 2281 w 5071"/>
                <a:gd name="T53" fmla="*/ 4757 h 4932"/>
                <a:gd name="T54" fmla="*/ 2281 w 5071"/>
                <a:gd name="T55" fmla="*/ 4757 h 4932"/>
                <a:gd name="T56" fmla="*/ 412 w 5071"/>
                <a:gd name="T57" fmla="*/ 4139 h 4932"/>
                <a:gd name="T58" fmla="*/ 897 w 5071"/>
                <a:gd name="T59" fmla="*/ 1599 h 4932"/>
                <a:gd name="T60" fmla="*/ 1864 w 5071"/>
                <a:gd name="T61" fmla="*/ 2453 h 4932"/>
                <a:gd name="T62" fmla="*/ 2228 w 5071"/>
                <a:gd name="T63" fmla="*/ 3259 h 4932"/>
                <a:gd name="T64" fmla="*/ 2228 w 5071"/>
                <a:gd name="T65" fmla="*/ 4598 h 4932"/>
                <a:gd name="T66" fmla="*/ 2281 w 5071"/>
                <a:gd name="T67" fmla="*/ 4757 h 4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71" h="4932">
                  <a:moveTo>
                    <a:pt x="2221" y="2050"/>
                  </a:moveTo>
                  <a:lnTo>
                    <a:pt x="2221" y="2050"/>
                  </a:lnTo>
                  <a:cubicBezTo>
                    <a:pt x="2528" y="2320"/>
                    <a:pt x="2767" y="2851"/>
                    <a:pt x="2767" y="3259"/>
                  </a:cubicBezTo>
                  <a:cubicBezTo>
                    <a:pt x="2767" y="4598"/>
                    <a:pt x="2767" y="4598"/>
                    <a:pt x="2767" y="4598"/>
                  </a:cubicBezTo>
                  <a:cubicBezTo>
                    <a:pt x="2767" y="4603"/>
                    <a:pt x="2767" y="4605"/>
                    <a:pt x="2767" y="4607"/>
                  </a:cubicBezTo>
                  <a:cubicBezTo>
                    <a:pt x="2873" y="4565"/>
                    <a:pt x="2981" y="4516"/>
                    <a:pt x="3087" y="4461"/>
                  </a:cubicBezTo>
                  <a:cubicBezTo>
                    <a:pt x="3087" y="3259"/>
                    <a:pt x="3087" y="3259"/>
                    <a:pt x="3087" y="3259"/>
                  </a:cubicBezTo>
                  <a:cubicBezTo>
                    <a:pt x="3087" y="2851"/>
                    <a:pt x="3328" y="2320"/>
                    <a:pt x="3635" y="2052"/>
                  </a:cubicBezTo>
                  <a:cubicBezTo>
                    <a:pt x="4837" y="998"/>
                    <a:pt x="4837" y="998"/>
                    <a:pt x="4837" y="998"/>
                  </a:cubicBezTo>
                  <a:cubicBezTo>
                    <a:pt x="4841" y="994"/>
                    <a:pt x="4848" y="992"/>
                    <a:pt x="4852" y="988"/>
                  </a:cubicBezTo>
                  <a:cubicBezTo>
                    <a:pt x="4837" y="958"/>
                    <a:pt x="4822" y="931"/>
                    <a:pt x="4805" y="903"/>
                  </a:cubicBezTo>
                  <a:cubicBezTo>
                    <a:pt x="4268" y="4"/>
                    <a:pt x="2848" y="0"/>
                    <a:pt x="1633" y="892"/>
                  </a:cubicBezTo>
                  <a:cubicBezTo>
                    <a:pt x="1502" y="990"/>
                    <a:pt x="1379" y="1093"/>
                    <a:pt x="1263" y="1203"/>
                  </a:cubicBezTo>
                  <a:lnTo>
                    <a:pt x="2221" y="2050"/>
                  </a:lnTo>
                  <a:close/>
                  <a:moveTo>
                    <a:pt x="2926" y="780"/>
                  </a:moveTo>
                  <a:lnTo>
                    <a:pt x="2926" y="780"/>
                  </a:lnTo>
                  <a:cubicBezTo>
                    <a:pt x="3250" y="782"/>
                    <a:pt x="3510" y="1060"/>
                    <a:pt x="3510" y="1396"/>
                  </a:cubicBezTo>
                  <a:cubicBezTo>
                    <a:pt x="3508" y="1724"/>
                    <a:pt x="3227" y="1993"/>
                    <a:pt x="2899" y="1984"/>
                  </a:cubicBezTo>
                  <a:cubicBezTo>
                    <a:pt x="2579" y="1976"/>
                    <a:pt x="2351" y="1728"/>
                    <a:pt x="2348" y="1390"/>
                  </a:cubicBezTo>
                  <a:cubicBezTo>
                    <a:pt x="2346" y="1041"/>
                    <a:pt x="2596" y="776"/>
                    <a:pt x="2926" y="780"/>
                  </a:cubicBezTo>
                  <a:close/>
                  <a:moveTo>
                    <a:pt x="5008" y="1565"/>
                  </a:moveTo>
                  <a:lnTo>
                    <a:pt x="5008" y="1565"/>
                  </a:lnTo>
                  <a:cubicBezTo>
                    <a:pt x="5070" y="2402"/>
                    <a:pt x="4547" y="3420"/>
                    <a:pt x="3626" y="4118"/>
                  </a:cubicBezTo>
                  <a:cubicBezTo>
                    <a:pt x="3626" y="3259"/>
                    <a:pt x="3626" y="3259"/>
                    <a:pt x="3626" y="3259"/>
                  </a:cubicBezTo>
                  <a:cubicBezTo>
                    <a:pt x="3626" y="3001"/>
                    <a:pt x="3796" y="2626"/>
                    <a:pt x="3990" y="2455"/>
                  </a:cubicBezTo>
                  <a:lnTo>
                    <a:pt x="5008" y="1565"/>
                  </a:lnTo>
                  <a:close/>
                  <a:moveTo>
                    <a:pt x="2281" y="4757"/>
                  </a:moveTo>
                  <a:lnTo>
                    <a:pt x="2281" y="4757"/>
                  </a:lnTo>
                  <a:cubicBezTo>
                    <a:pt x="1485" y="4931"/>
                    <a:pt x="761" y="4723"/>
                    <a:pt x="412" y="4139"/>
                  </a:cubicBezTo>
                  <a:cubicBezTo>
                    <a:pt x="0" y="3450"/>
                    <a:pt x="224" y="2436"/>
                    <a:pt x="897" y="1599"/>
                  </a:cubicBezTo>
                  <a:cubicBezTo>
                    <a:pt x="1864" y="2453"/>
                    <a:pt x="1864" y="2453"/>
                    <a:pt x="1864" y="2453"/>
                  </a:cubicBezTo>
                  <a:cubicBezTo>
                    <a:pt x="2058" y="2624"/>
                    <a:pt x="2228" y="3001"/>
                    <a:pt x="2228" y="3259"/>
                  </a:cubicBezTo>
                  <a:cubicBezTo>
                    <a:pt x="2228" y="4598"/>
                    <a:pt x="2228" y="4598"/>
                    <a:pt x="2228" y="4598"/>
                  </a:cubicBezTo>
                  <a:cubicBezTo>
                    <a:pt x="2228" y="4658"/>
                    <a:pt x="2247" y="4713"/>
                    <a:pt x="2281" y="4757"/>
                  </a:cubicBezTo>
                  <a:close/>
                </a:path>
              </a:pathLst>
            </a:custGeom>
            <a:solidFill>
              <a:srgbClr val="72904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8" name="Freeform 4"/>
            <p:cNvSpPr>
              <a:spLocks noChangeArrowheads="1"/>
            </p:cNvSpPr>
            <p:nvPr/>
          </p:nvSpPr>
          <p:spPr bwMode="auto">
            <a:xfrm>
              <a:off x="642120" y="1415001"/>
              <a:ext cx="9951268" cy="1602666"/>
            </a:xfrm>
            <a:custGeom>
              <a:avLst/>
              <a:gdLst>
                <a:gd name="T0" fmla="*/ 0 w 27640"/>
                <a:gd name="T1" fmla="*/ 4453 h 4454"/>
                <a:gd name="T2" fmla="*/ 2914 w 27640"/>
                <a:gd name="T3" fmla="*/ 0 h 4454"/>
                <a:gd name="T4" fmla="*/ 734 w 27640"/>
                <a:gd name="T5" fmla="*/ 631 h 4454"/>
                <a:gd name="T6" fmla="*/ 2533 w 27640"/>
                <a:gd name="T7" fmla="*/ 1935 h 4454"/>
                <a:gd name="T8" fmla="*/ 734 w 27640"/>
                <a:gd name="T9" fmla="*/ 2566 h 4454"/>
                <a:gd name="T10" fmla="*/ 0 w 27640"/>
                <a:gd name="T11" fmla="*/ 4453 h 4454"/>
                <a:gd name="T12" fmla="*/ 3248 w 27640"/>
                <a:gd name="T13" fmla="*/ 4453 h 4454"/>
                <a:gd name="T14" fmla="*/ 4807 w 27640"/>
                <a:gd name="T15" fmla="*/ 0 h 4454"/>
                <a:gd name="T16" fmla="*/ 6431 w 27640"/>
                <a:gd name="T17" fmla="*/ 1365 h 4454"/>
                <a:gd name="T18" fmla="*/ 5190 w 27640"/>
                <a:gd name="T19" fmla="*/ 2693 h 4454"/>
                <a:gd name="T20" fmla="*/ 5755 w 27640"/>
                <a:gd name="T21" fmla="*/ 4453 h 4454"/>
                <a:gd name="T22" fmla="*/ 3970 w 27640"/>
                <a:gd name="T23" fmla="*/ 2725 h 4454"/>
                <a:gd name="T24" fmla="*/ 3248 w 27640"/>
                <a:gd name="T25" fmla="*/ 4453 h 4454"/>
                <a:gd name="T26" fmla="*/ 3970 w 27640"/>
                <a:gd name="T27" fmla="*/ 2105 h 4454"/>
                <a:gd name="T28" fmla="*/ 5730 w 27640"/>
                <a:gd name="T29" fmla="*/ 1365 h 4454"/>
                <a:gd name="T30" fmla="*/ 4778 w 27640"/>
                <a:gd name="T31" fmla="*/ 618 h 4454"/>
                <a:gd name="T32" fmla="*/ 3970 w 27640"/>
                <a:gd name="T33" fmla="*/ 2105 h 4454"/>
                <a:gd name="T34" fmla="*/ 6991 w 27640"/>
                <a:gd name="T35" fmla="*/ 4453 h 4454"/>
                <a:gd name="T36" fmla="*/ 9911 w 27640"/>
                <a:gd name="T37" fmla="*/ 0 h 4454"/>
                <a:gd name="T38" fmla="*/ 7723 w 27640"/>
                <a:gd name="T39" fmla="*/ 631 h 4454"/>
                <a:gd name="T40" fmla="*/ 9275 w 27640"/>
                <a:gd name="T41" fmla="*/ 1904 h 4454"/>
                <a:gd name="T42" fmla="*/ 7723 w 27640"/>
                <a:gd name="T43" fmla="*/ 2534 h 4454"/>
                <a:gd name="T44" fmla="*/ 9973 w 27640"/>
                <a:gd name="T45" fmla="*/ 3823 h 4454"/>
                <a:gd name="T46" fmla="*/ 6991 w 27640"/>
                <a:gd name="T47" fmla="*/ 4453 h 4454"/>
                <a:gd name="T48" fmla="*/ 10341 w 27640"/>
                <a:gd name="T49" fmla="*/ 4453 h 4454"/>
                <a:gd name="T50" fmla="*/ 13261 w 27640"/>
                <a:gd name="T51" fmla="*/ 0 h 4454"/>
                <a:gd name="T52" fmla="*/ 11075 w 27640"/>
                <a:gd name="T53" fmla="*/ 631 h 4454"/>
                <a:gd name="T54" fmla="*/ 12624 w 27640"/>
                <a:gd name="T55" fmla="*/ 1904 h 4454"/>
                <a:gd name="T56" fmla="*/ 11075 w 27640"/>
                <a:gd name="T57" fmla="*/ 2534 h 4454"/>
                <a:gd name="T58" fmla="*/ 13325 w 27640"/>
                <a:gd name="T59" fmla="*/ 3823 h 4454"/>
                <a:gd name="T60" fmla="*/ 10341 w 27640"/>
                <a:gd name="T61" fmla="*/ 4453 h 4454"/>
                <a:gd name="T62" fmla="*/ 13819 w 27640"/>
                <a:gd name="T63" fmla="*/ 4453 h 4454"/>
                <a:gd name="T64" fmla="*/ 15249 w 27640"/>
                <a:gd name="T65" fmla="*/ 0 h 4454"/>
                <a:gd name="T66" fmla="*/ 16824 w 27640"/>
                <a:gd name="T67" fmla="*/ 646 h 4454"/>
                <a:gd name="T68" fmla="*/ 17478 w 27640"/>
                <a:gd name="T69" fmla="*/ 2215 h 4454"/>
                <a:gd name="T70" fmla="*/ 16824 w 27640"/>
                <a:gd name="T71" fmla="*/ 3806 h 4454"/>
                <a:gd name="T72" fmla="*/ 15249 w 27640"/>
                <a:gd name="T73" fmla="*/ 4453 h 4454"/>
                <a:gd name="T74" fmla="*/ 14540 w 27640"/>
                <a:gd name="T75" fmla="*/ 3848 h 4454"/>
                <a:gd name="T76" fmla="*/ 15249 w 27640"/>
                <a:gd name="T77" fmla="*/ 3848 h 4454"/>
                <a:gd name="T78" fmla="*/ 16574 w 27640"/>
                <a:gd name="T79" fmla="*/ 3046 h 4454"/>
                <a:gd name="T80" fmla="*/ 16574 w 27640"/>
                <a:gd name="T81" fmla="*/ 1399 h 4454"/>
                <a:gd name="T82" fmla="*/ 15249 w 27640"/>
                <a:gd name="T83" fmla="*/ 605 h 4454"/>
                <a:gd name="T84" fmla="*/ 14540 w 27640"/>
                <a:gd name="T85" fmla="*/ 3848 h 4454"/>
                <a:gd name="T86" fmla="*/ 22876 w 27640"/>
                <a:gd name="T87" fmla="*/ 4453 h 4454"/>
                <a:gd name="T88" fmla="*/ 23009 w 27640"/>
                <a:gd name="T89" fmla="*/ 0 h 4454"/>
                <a:gd name="T90" fmla="*/ 27506 w 27640"/>
                <a:gd name="T91" fmla="*/ 0 h 4454"/>
                <a:gd name="T92" fmla="*/ 27639 w 27640"/>
                <a:gd name="T93" fmla="*/ 4453 h 4454"/>
                <a:gd name="T94" fmla="*/ 26905 w 27640"/>
                <a:gd name="T95" fmla="*/ 2031 h 4454"/>
                <a:gd name="T96" fmla="*/ 25193 w 27640"/>
                <a:gd name="T97" fmla="*/ 4392 h 4454"/>
                <a:gd name="T98" fmla="*/ 23610 w 27640"/>
                <a:gd name="T99" fmla="*/ 4453 h 4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640" h="4454">
                  <a:moveTo>
                    <a:pt x="0" y="4453"/>
                  </a:moveTo>
                  <a:lnTo>
                    <a:pt x="0" y="4453"/>
                  </a:lnTo>
                  <a:cubicBezTo>
                    <a:pt x="0" y="0"/>
                    <a:pt x="0" y="0"/>
                    <a:pt x="0" y="0"/>
                  </a:cubicBezTo>
                  <a:cubicBezTo>
                    <a:pt x="2914" y="0"/>
                    <a:pt x="2914" y="0"/>
                    <a:pt x="2914" y="0"/>
                  </a:cubicBezTo>
                  <a:cubicBezTo>
                    <a:pt x="2914" y="631"/>
                    <a:pt x="2914" y="631"/>
                    <a:pt x="2914" y="631"/>
                  </a:cubicBezTo>
                  <a:cubicBezTo>
                    <a:pt x="734" y="631"/>
                    <a:pt x="734" y="631"/>
                    <a:pt x="734" y="631"/>
                  </a:cubicBezTo>
                  <a:cubicBezTo>
                    <a:pt x="734" y="1935"/>
                    <a:pt x="734" y="1935"/>
                    <a:pt x="734" y="1935"/>
                  </a:cubicBezTo>
                  <a:cubicBezTo>
                    <a:pt x="2533" y="1935"/>
                    <a:pt x="2533" y="1935"/>
                    <a:pt x="2533" y="1935"/>
                  </a:cubicBezTo>
                  <a:cubicBezTo>
                    <a:pt x="2533" y="2566"/>
                    <a:pt x="2533" y="2566"/>
                    <a:pt x="2533" y="2566"/>
                  </a:cubicBezTo>
                  <a:cubicBezTo>
                    <a:pt x="734" y="2566"/>
                    <a:pt x="734" y="2566"/>
                    <a:pt x="734" y="2566"/>
                  </a:cubicBezTo>
                  <a:cubicBezTo>
                    <a:pt x="734" y="4453"/>
                    <a:pt x="734" y="4453"/>
                    <a:pt x="734" y="4453"/>
                  </a:cubicBezTo>
                  <a:lnTo>
                    <a:pt x="0" y="4453"/>
                  </a:lnTo>
                  <a:close/>
                  <a:moveTo>
                    <a:pt x="3248" y="4453"/>
                  </a:moveTo>
                  <a:lnTo>
                    <a:pt x="3248" y="4453"/>
                  </a:lnTo>
                  <a:cubicBezTo>
                    <a:pt x="3248" y="0"/>
                    <a:pt x="3248" y="0"/>
                    <a:pt x="3248" y="0"/>
                  </a:cubicBezTo>
                  <a:cubicBezTo>
                    <a:pt x="4807" y="0"/>
                    <a:pt x="4807" y="0"/>
                    <a:pt x="4807" y="0"/>
                  </a:cubicBezTo>
                  <a:cubicBezTo>
                    <a:pt x="5294" y="0"/>
                    <a:pt x="5686" y="129"/>
                    <a:pt x="5984" y="387"/>
                  </a:cubicBezTo>
                  <a:cubicBezTo>
                    <a:pt x="6280" y="646"/>
                    <a:pt x="6431" y="971"/>
                    <a:pt x="6431" y="1365"/>
                  </a:cubicBezTo>
                  <a:cubicBezTo>
                    <a:pt x="6431" y="1708"/>
                    <a:pt x="6318" y="1999"/>
                    <a:pt x="6098" y="2238"/>
                  </a:cubicBezTo>
                  <a:cubicBezTo>
                    <a:pt x="5876" y="2477"/>
                    <a:pt x="5573" y="2629"/>
                    <a:pt x="5190" y="2693"/>
                  </a:cubicBezTo>
                  <a:cubicBezTo>
                    <a:pt x="6653" y="4453"/>
                    <a:pt x="6653" y="4453"/>
                    <a:pt x="6653" y="4453"/>
                  </a:cubicBezTo>
                  <a:cubicBezTo>
                    <a:pt x="5755" y="4453"/>
                    <a:pt x="5755" y="4453"/>
                    <a:pt x="5755" y="4453"/>
                  </a:cubicBezTo>
                  <a:cubicBezTo>
                    <a:pt x="4401" y="2725"/>
                    <a:pt x="4401" y="2725"/>
                    <a:pt x="4401" y="2725"/>
                  </a:cubicBezTo>
                  <a:cubicBezTo>
                    <a:pt x="3970" y="2725"/>
                    <a:pt x="3970" y="2725"/>
                    <a:pt x="3970" y="2725"/>
                  </a:cubicBezTo>
                  <a:cubicBezTo>
                    <a:pt x="3970" y="4453"/>
                    <a:pt x="3970" y="4453"/>
                    <a:pt x="3970" y="4453"/>
                  </a:cubicBezTo>
                  <a:lnTo>
                    <a:pt x="3248" y="4453"/>
                  </a:lnTo>
                  <a:close/>
                  <a:moveTo>
                    <a:pt x="3970" y="2105"/>
                  </a:moveTo>
                  <a:lnTo>
                    <a:pt x="3970" y="2105"/>
                  </a:lnTo>
                  <a:cubicBezTo>
                    <a:pt x="4778" y="2105"/>
                    <a:pt x="4778" y="2105"/>
                    <a:pt x="4778" y="2105"/>
                  </a:cubicBezTo>
                  <a:cubicBezTo>
                    <a:pt x="5413" y="2105"/>
                    <a:pt x="5730" y="1858"/>
                    <a:pt x="5730" y="1365"/>
                  </a:cubicBezTo>
                  <a:cubicBezTo>
                    <a:pt x="5730" y="1113"/>
                    <a:pt x="5645" y="927"/>
                    <a:pt x="5476" y="802"/>
                  </a:cubicBezTo>
                  <a:cubicBezTo>
                    <a:pt x="5307" y="679"/>
                    <a:pt x="5072" y="618"/>
                    <a:pt x="4778" y="618"/>
                  </a:cubicBezTo>
                  <a:cubicBezTo>
                    <a:pt x="3970" y="618"/>
                    <a:pt x="3970" y="618"/>
                    <a:pt x="3970" y="618"/>
                  </a:cubicBezTo>
                  <a:lnTo>
                    <a:pt x="3970" y="2105"/>
                  </a:lnTo>
                  <a:close/>
                  <a:moveTo>
                    <a:pt x="6991" y="4453"/>
                  </a:moveTo>
                  <a:lnTo>
                    <a:pt x="6991" y="4453"/>
                  </a:lnTo>
                  <a:cubicBezTo>
                    <a:pt x="6991" y="0"/>
                    <a:pt x="6991" y="0"/>
                    <a:pt x="6991" y="0"/>
                  </a:cubicBezTo>
                  <a:cubicBezTo>
                    <a:pt x="9911" y="0"/>
                    <a:pt x="9911" y="0"/>
                    <a:pt x="9911" y="0"/>
                  </a:cubicBezTo>
                  <a:cubicBezTo>
                    <a:pt x="9911" y="631"/>
                    <a:pt x="9911" y="631"/>
                    <a:pt x="9911" y="631"/>
                  </a:cubicBezTo>
                  <a:cubicBezTo>
                    <a:pt x="7723" y="631"/>
                    <a:pt x="7723" y="631"/>
                    <a:pt x="7723" y="631"/>
                  </a:cubicBezTo>
                  <a:cubicBezTo>
                    <a:pt x="7723" y="1904"/>
                    <a:pt x="7723" y="1904"/>
                    <a:pt x="7723" y="1904"/>
                  </a:cubicBezTo>
                  <a:cubicBezTo>
                    <a:pt x="9275" y="1904"/>
                    <a:pt x="9275" y="1904"/>
                    <a:pt x="9275" y="1904"/>
                  </a:cubicBezTo>
                  <a:cubicBezTo>
                    <a:pt x="9275" y="2534"/>
                    <a:pt x="9275" y="2534"/>
                    <a:pt x="9275" y="2534"/>
                  </a:cubicBezTo>
                  <a:cubicBezTo>
                    <a:pt x="7723" y="2534"/>
                    <a:pt x="7723" y="2534"/>
                    <a:pt x="7723" y="2534"/>
                  </a:cubicBezTo>
                  <a:cubicBezTo>
                    <a:pt x="7723" y="3823"/>
                    <a:pt x="7723" y="3823"/>
                    <a:pt x="7723" y="3823"/>
                  </a:cubicBezTo>
                  <a:cubicBezTo>
                    <a:pt x="9973" y="3823"/>
                    <a:pt x="9973" y="3823"/>
                    <a:pt x="9973" y="3823"/>
                  </a:cubicBezTo>
                  <a:cubicBezTo>
                    <a:pt x="9973" y="4453"/>
                    <a:pt x="9973" y="4453"/>
                    <a:pt x="9973" y="4453"/>
                  </a:cubicBezTo>
                  <a:lnTo>
                    <a:pt x="6991" y="4453"/>
                  </a:lnTo>
                  <a:close/>
                  <a:moveTo>
                    <a:pt x="10341" y="4453"/>
                  </a:moveTo>
                  <a:lnTo>
                    <a:pt x="10341" y="4453"/>
                  </a:lnTo>
                  <a:cubicBezTo>
                    <a:pt x="10341" y="0"/>
                    <a:pt x="10341" y="0"/>
                    <a:pt x="10341" y="0"/>
                  </a:cubicBezTo>
                  <a:cubicBezTo>
                    <a:pt x="13261" y="0"/>
                    <a:pt x="13261" y="0"/>
                    <a:pt x="13261" y="0"/>
                  </a:cubicBezTo>
                  <a:cubicBezTo>
                    <a:pt x="13261" y="631"/>
                    <a:pt x="13261" y="631"/>
                    <a:pt x="13261" y="631"/>
                  </a:cubicBezTo>
                  <a:cubicBezTo>
                    <a:pt x="11075" y="631"/>
                    <a:pt x="11075" y="631"/>
                    <a:pt x="11075" y="631"/>
                  </a:cubicBezTo>
                  <a:cubicBezTo>
                    <a:pt x="11075" y="1904"/>
                    <a:pt x="11075" y="1904"/>
                    <a:pt x="11075" y="1904"/>
                  </a:cubicBezTo>
                  <a:cubicBezTo>
                    <a:pt x="12624" y="1904"/>
                    <a:pt x="12624" y="1904"/>
                    <a:pt x="12624" y="1904"/>
                  </a:cubicBezTo>
                  <a:cubicBezTo>
                    <a:pt x="12624" y="2534"/>
                    <a:pt x="12624" y="2534"/>
                    <a:pt x="12624" y="2534"/>
                  </a:cubicBezTo>
                  <a:cubicBezTo>
                    <a:pt x="11075" y="2534"/>
                    <a:pt x="11075" y="2534"/>
                    <a:pt x="11075" y="2534"/>
                  </a:cubicBezTo>
                  <a:cubicBezTo>
                    <a:pt x="11075" y="3823"/>
                    <a:pt x="11075" y="3823"/>
                    <a:pt x="11075" y="3823"/>
                  </a:cubicBezTo>
                  <a:cubicBezTo>
                    <a:pt x="13325" y="3823"/>
                    <a:pt x="13325" y="3823"/>
                    <a:pt x="13325" y="3823"/>
                  </a:cubicBezTo>
                  <a:cubicBezTo>
                    <a:pt x="13325" y="4453"/>
                    <a:pt x="13325" y="4453"/>
                    <a:pt x="13325" y="4453"/>
                  </a:cubicBezTo>
                  <a:lnTo>
                    <a:pt x="10341" y="4453"/>
                  </a:lnTo>
                  <a:close/>
                  <a:moveTo>
                    <a:pt x="13819" y="4453"/>
                  </a:moveTo>
                  <a:lnTo>
                    <a:pt x="13819" y="4453"/>
                  </a:lnTo>
                  <a:cubicBezTo>
                    <a:pt x="13819" y="0"/>
                    <a:pt x="13819" y="0"/>
                    <a:pt x="13819" y="0"/>
                  </a:cubicBezTo>
                  <a:cubicBezTo>
                    <a:pt x="15249" y="0"/>
                    <a:pt x="15249" y="0"/>
                    <a:pt x="15249" y="0"/>
                  </a:cubicBezTo>
                  <a:cubicBezTo>
                    <a:pt x="15550" y="0"/>
                    <a:pt x="15838" y="60"/>
                    <a:pt x="16113" y="176"/>
                  </a:cubicBezTo>
                  <a:cubicBezTo>
                    <a:pt x="16386" y="292"/>
                    <a:pt x="16625" y="449"/>
                    <a:pt x="16824" y="646"/>
                  </a:cubicBezTo>
                  <a:cubicBezTo>
                    <a:pt x="17025" y="842"/>
                    <a:pt x="17183" y="1079"/>
                    <a:pt x="17302" y="1352"/>
                  </a:cubicBezTo>
                  <a:cubicBezTo>
                    <a:pt x="17420" y="1627"/>
                    <a:pt x="17478" y="1914"/>
                    <a:pt x="17478" y="2215"/>
                  </a:cubicBezTo>
                  <a:cubicBezTo>
                    <a:pt x="17478" y="2521"/>
                    <a:pt x="17420" y="2813"/>
                    <a:pt x="17302" y="3091"/>
                  </a:cubicBezTo>
                  <a:cubicBezTo>
                    <a:pt x="17183" y="3368"/>
                    <a:pt x="17025" y="3607"/>
                    <a:pt x="16824" y="3806"/>
                  </a:cubicBezTo>
                  <a:cubicBezTo>
                    <a:pt x="16625" y="4005"/>
                    <a:pt x="16386" y="4161"/>
                    <a:pt x="16113" y="4278"/>
                  </a:cubicBezTo>
                  <a:cubicBezTo>
                    <a:pt x="15838" y="4396"/>
                    <a:pt x="15550" y="4453"/>
                    <a:pt x="15249" y="4453"/>
                  </a:cubicBezTo>
                  <a:lnTo>
                    <a:pt x="13819" y="4453"/>
                  </a:lnTo>
                  <a:close/>
                  <a:moveTo>
                    <a:pt x="14540" y="3848"/>
                  </a:moveTo>
                  <a:lnTo>
                    <a:pt x="14540" y="3848"/>
                  </a:lnTo>
                  <a:cubicBezTo>
                    <a:pt x="15249" y="3848"/>
                    <a:pt x="15249" y="3848"/>
                    <a:pt x="15249" y="3848"/>
                  </a:cubicBezTo>
                  <a:cubicBezTo>
                    <a:pt x="15548" y="3848"/>
                    <a:pt x="15812" y="3776"/>
                    <a:pt x="16043" y="3632"/>
                  </a:cubicBezTo>
                  <a:cubicBezTo>
                    <a:pt x="16274" y="3490"/>
                    <a:pt x="16449" y="3294"/>
                    <a:pt x="16574" y="3046"/>
                  </a:cubicBezTo>
                  <a:cubicBezTo>
                    <a:pt x="16697" y="2799"/>
                    <a:pt x="16758" y="2521"/>
                    <a:pt x="16758" y="2215"/>
                  </a:cubicBezTo>
                  <a:cubicBezTo>
                    <a:pt x="16758" y="1914"/>
                    <a:pt x="16697" y="1644"/>
                    <a:pt x="16574" y="1399"/>
                  </a:cubicBezTo>
                  <a:cubicBezTo>
                    <a:pt x="16449" y="1155"/>
                    <a:pt x="16274" y="963"/>
                    <a:pt x="16041" y="819"/>
                  </a:cubicBezTo>
                  <a:cubicBezTo>
                    <a:pt x="15810" y="677"/>
                    <a:pt x="15546" y="605"/>
                    <a:pt x="15249" y="605"/>
                  </a:cubicBezTo>
                  <a:cubicBezTo>
                    <a:pt x="14540" y="605"/>
                    <a:pt x="14540" y="605"/>
                    <a:pt x="14540" y="605"/>
                  </a:cubicBezTo>
                  <a:lnTo>
                    <a:pt x="14540" y="3848"/>
                  </a:lnTo>
                  <a:close/>
                  <a:moveTo>
                    <a:pt x="22876" y="4453"/>
                  </a:moveTo>
                  <a:lnTo>
                    <a:pt x="22876" y="4453"/>
                  </a:lnTo>
                  <a:cubicBezTo>
                    <a:pt x="22876" y="0"/>
                    <a:pt x="22876" y="0"/>
                    <a:pt x="22876" y="0"/>
                  </a:cubicBezTo>
                  <a:cubicBezTo>
                    <a:pt x="23009" y="0"/>
                    <a:pt x="23009" y="0"/>
                    <a:pt x="23009" y="0"/>
                  </a:cubicBezTo>
                  <a:cubicBezTo>
                    <a:pt x="25256" y="3277"/>
                    <a:pt x="25256" y="3277"/>
                    <a:pt x="25256" y="3277"/>
                  </a:cubicBezTo>
                  <a:cubicBezTo>
                    <a:pt x="27506" y="0"/>
                    <a:pt x="27506" y="0"/>
                    <a:pt x="27506" y="0"/>
                  </a:cubicBezTo>
                  <a:cubicBezTo>
                    <a:pt x="27639" y="0"/>
                    <a:pt x="27639" y="0"/>
                    <a:pt x="27639" y="0"/>
                  </a:cubicBezTo>
                  <a:cubicBezTo>
                    <a:pt x="27639" y="4453"/>
                    <a:pt x="27639" y="4453"/>
                    <a:pt x="27639" y="4453"/>
                  </a:cubicBezTo>
                  <a:cubicBezTo>
                    <a:pt x="26905" y="4453"/>
                    <a:pt x="26905" y="4453"/>
                    <a:pt x="26905" y="4453"/>
                  </a:cubicBezTo>
                  <a:cubicBezTo>
                    <a:pt x="26905" y="2031"/>
                    <a:pt x="26905" y="2031"/>
                    <a:pt x="26905" y="2031"/>
                  </a:cubicBezTo>
                  <a:cubicBezTo>
                    <a:pt x="25322" y="4392"/>
                    <a:pt x="25322" y="4392"/>
                    <a:pt x="25322" y="4392"/>
                  </a:cubicBezTo>
                  <a:cubicBezTo>
                    <a:pt x="25193" y="4392"/>
                    <a:pt x="25193" y="4392"/>
                    <a:pt x="25193" y="4392"/>
                  </a:cubicBezTo>
                  <a:cubicBezTo>
                    <a:pt x="23610" y="2031"/>
                    <a:pt x="23610" y="2031"/>
                    <a:pt x="23610" y="2031"/>
                  </a:cubicBezTo>
                  <a:cubicBezTo>
                    <a:pt x="23610" y="4453"/>
                    <a:pt x="23610" y="4453"/>
                    <a:pt x="23610" y="4453"/>
                  </a:cubicBezTo>
                  <a:lnTo>
                    <a:pt x="22876" y="4453"/>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grpSp>
    </p:spTree>
    <p:extLst>
      <p:ext uri="{BB962C8B-B14F-4D97-AF65-F5344CB8AC3E}">
        <p14:creationId xmlns:p14="http://schemas.microsoft.com/office/powerpoint/2010/main" val="33658953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7388" y="1143000"/>
            <a:ext cx="5483225" cy="3086100"/>
          </a:xfrm>
          <a:prstGeom prst="rect">
            <a:avLst/>
          </a:prstGeom>
          <a:noFill/>
          <a:ln w="3175" cmpd="sng">
            <a:solidFill>
              <a:schemeClr val="tx1"/>
            </a:solidFill>
          </a:ln>
        </p:spPr>
        <p:txBody>
          <a:bodyPr vert="horz" lIns="91440" tIns="45720" rIns="91440" bIns="45720" rtlCol="0" anchor="ctr"/>
          <a:lstStyle/>
          <a:p>
            <a:endParaRPr lang="en-US" dirty="0"/>
          </a:p>
        </p:txBody>
      </p:sp>
      <p:sp>
        <p:nvSpPr>
          <p:cNvPr id="9" name="Date Placeholder 2"/>
          <p:cNvSpPr>
            <a:spLocks noGrp="1"/>
          </p:cNvSpPr>
          <p:nvPr>
            <p:ph type="dt" sz="quarter" idx="1"/>
          </p:nvPr>
        </p:nvSpPr>
        <p:spPr>
          <a:xfrm>
            <a:off x="0" y="478849"/>
            <a:ext cx="4648200" cy="359351"/>
          </a:xfrm>
          <a:prstGeom prst="rect">
            <a:avLst/>
          </a:prstGeom>
        </p:spPr>
        <p:txBody>
          <a:bodyPr vert="horz" lIns="91440" tIns="45720" rIns="91440" bIns="45720" rtlCol="0"/>
          <a:lstStyle>
            <a:lvl1pPr algn="r">
              <a:defRPr sz="600"/>
            </a:lvl1pPr>
          </a:lstStyle>
          <a:p>
            <a:pPr algn="l"/>
            <a:fld id="{8B3C084B-67E6-A247-9545-1C393749621D}" type="datetime4">
              <a:rPr lang="en-US" kern="0" cap="all" spc="200" smtClean="0">
                <a:solidFill>
                  <a:schemeClr val="accent3"/>
                </a:solidFill>
              </a:rPr>
              <a:t>April 24, 2026</a:t>
            </a:fld>
            <a:endParaRPr lang="en-US" kern="0" cap="all" spc="200" dirty="0">
              <a:solidFill>
                <a:schemeClr val="accent3"/>
              </a:solidFill>
            </a:endParaRPr>
          </a:p>
        </p:txBody>
      </p:sp>
      <p:sp>
        <p:nvSpPr>
          <p:cNvPr id="10" name="Footer Placeholder 3"/>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z="600" dirty="0">
                <a:solidFill>
                  <a:schemeClr val="tx1">
                    <a:lumMod val="20000"/>
                    <a:lumOff val="80000"/>
                  </a:schemeClr>
                </a:solidFill>
              </a:rPr>
              <a:t>© 2017 Tufts Associated Health Plans, Inc. All Rights Reserved</a:t>
            </a:r>
          </a:p>
        </p:txBody>
      </p:sp>
      <p:sp>
        <p:nvSpPr>
          <p:cNvPr id="11" name="Slide Number Placeholder 4"/>
          <p:cNvSpPr>
            <a:spLocks noGrp="1"/>
          </p:cNvSpPr>
          <p:nvPr>
            <p:ph type="sldNum" sz="quarter" idx="5"/>
          </p:nvPr>
        </p:nvSpPr>
        <p:spPr>
          <a:xfrm>
            <a:off x="2971800" y="8685213"/>
            <a:ext cx="914400" cy="458787"/>
          </a:xfrm>
          <a:prstGeom prst="rect">
            <a:avLst/>
          </a:prstGeom>
        </p:spPr>
        <p:txBody>
          <a:bodyPr vert="horz" lIns="91440" tIns="45720" rIns="91440" bIns="45720" rtlCol="0" anchor="b"/>
          <a:lstStyle>
            <a:lvl1pPr algn="r">
              <a:defRPr sz="1200"/>
            </a:lvl1pPr>
          </a:lstStyle>
          <a:p>
            <a:pPr algn="ctr"/>
            <a:fld id="{E90D82F6-87A7-4770-9311-F8E9CD16B6DE}" type="slidenum">
              <a:rPr lang="en-US" sz="800" b="1" smtClean="0"/>
              <a:pPr algn="ctr"/>
              <a:t>‹#›</a:t>
            </a:fld>
            <a:endParaRPr lang="en-US" sz="800" b="1" dirty="0"/>
          </a:p>
        </p:txBody>
      </p:sp>
      <p:sp>
        <p:nvSpPr>
          <p:cNvPr id="3" name="Header Placeholder 2"/>
          <p:cNvSpPr>
            <a:spLocks noGrp="1"/>
          </p:cNvSpPr>
          <p:nvPr>
            <p:ph type="hdr" sz="quarter"/>
          </p:nvPr>
        </p:nvSpPr>
        <p:spPr>
          <a:xfrm>
            <a:off x="0" y="0"/>
            <a:ext cx="2971800" cy="457200"/>
          </a:xfrm>
          <a:prstGeom prst="rect">
            <a:avLst/>
          </a:prstGeom>
        </p:spPr>
        <p:txBody>
          <a:bodyPr vert="horz" lIns="91440" tIns="45720" rIns="91440" bIns="45720" rtlCol="0" anchor="b" anchorCtr="0"/>
          <a:lstStyle>
            <a:lvl1pPr algn="l">
              <a:defRPr sz="1000" b="1" kern="0" cap="all" spc="300">
                <a:solidFill>
                  <a:srgbClr val="6FA84D"/>
                </a:solidFill>
              </a:defRPr>
            </a:lvl1pPr>
          </a:lstStyle>
          <a:p>
            <a:r>
              <a:rPr lang="en-US" dirty="0"/>
              <a:t>We’re with you</a:t>
            </a:r>
          </a:p>
        </p:txBody>
      </p:sp>
      <p:sp>
        <p:nvSpPr>
          <p:cNvPr id="6" name="Notes Placeholder 5"/>
          <p:cNvSpPr>
            <a:spLocks noGrp="1"/>
          </p:cNvSpPr>
          <p:nvPr>
            <p:ph type="body" sz="quarter" idx="3"/>
          </p:nvPr>
        </p:nvSpPr>
        <p:spPr>
          <a:xfrm>
            <a:off x="0" y="4343399"/>
            <a:ext cx="6858000" cy="4341813"/>
          </a:xfrm>
          <a:prstGeom prst="rect">
            <a:avLst/>
          </a:prstGeom>
        </p:spPr>
        <p:txBody>
          <a:bodyPr vert="horz" wrap="square"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3" name="Group 1"/>
          <p:cNvGrpSpPr>
            <a:grpSpLocks/>
          </p:cNvGrpSpPr>
          <p:nvPr/>
        </p:nvGrpSpPr>
        <p:grpSpPr bwMode="auto">
          <a:xfrm>
            <a:off x="5588416" y="8767706"/>
            <a:ext cx="1202791" cy="329259"/>
            <a:chOff x="514350" y="701675"/>
            <a:chExt cx="10079038" cy="2760663"/>
          </a:xfrm>
        </p:grpSpPr>
        <p:sp>
          <p:nvSpPr>
            <p:cNvPr id="34" name="Freeform 33"/>
            <p:cNvSpPr>
              <a:spLocks noChangeArrowheads="1"/>
            </p:cNvSpPr>
            <p:nvPr/>
          </p:nvSpPr>
          <p:spPr bwMode="auto">
            <a:xfrm>
              <a:off x="7310248" y="3156628"/>
              <a:ext cx="1172153" cy="305710"/>
            </a:xfrm>
            <a:custGeom>
              <a:avLst/>
              <a:gdLst>
                <a:gd name="T0" fmla="*/ 0 w 3253"/>
                <a:gd name="T1" fmla="*/ 7 h 852"/>
                <a:gd name="T2" fmla="*/ 0 w 3253"/>
                <a:gd name="T3" fmla="*/ 7 h 852"/>
                <a:gd name="T4" fmla="*/ 344 w 3253"/>
                <a:gd name="T5" fmla="*/ 7 h 852"/>
                <a:gd name="T6" fmla="*/ 666 w 3253"/>
                <a:gd name="T7" fmla="*/ 299 h 852"/>
                <a:gd name="T8" fmla="*/ 666 w 3253"/>
                <a:gd name="T9" fmla="*/ 301 h 852"/>
                <a:gd name="T10" fmla="*/ 325 w 3253"/>
                <a:gd name="T11" fmla="*/ 597 h 852"/>
                <a:gd name="T12" fmla="*/ 186 w 3253"/>
                <a:gd name="T13" fmla="*/ 597 h 852"/>
                <a:gd name="T14" fmla="*/ 186 w 3253"/>
                <a:gd name="T15" fmla="*/ 851 h 852"/>
                <a:gd name="T16" fmla="*/ 0 w 3253"/>
                <a:gd name="T17" fmla="*/ 851 h 852"/>
                <a:gd name="T18" fmla="*/ 0 w 3253"/>
                <a:gd name="T19" fmla="*/ 7 h 852"/>
                <a:gd name="T20" fmla="*/ 332 w 3253"/>
                <a:gd name="T21" fmla="*/ 432 h 852"/>
                <a:gd name="T22" fmla="*/ 332 w 3253"/>
                <a:gd name="T23" fmla="*/ 432 h 852"/>
                <a:gd name="T24" fmla="*/ 480 w 3253"/>
                <a:gd name="T25" fmla="*/ 305 h 852"/>
                <a:gd name="T26" fmla="*/ 480 w 3253"/>
                <a:gd name="T27" fmla="*/ 303 h 852"/>
                <a:gd name="T28" fmla="*/ 328 w 3253"/>
                <a:gd name="T29" fmla="*/ 174 h 852"/>
                <a:gd name="T30" fmla="*/ 186 w 3253"/>
                <a:gd name="T31" fmla="*/ 174 h 852"/>
                <a:gd name="T32" fmla="*/ 186 w 3253"/>
                <a:gd name="T33" fmla="*/ 432 h 852"/>
                <a:gd name="T34" fmla="*/ 332 w 3253"/>
                <a:gd name="T35" fmla="*/ 432 h 852"/>
                <a:gd name="T36" fmla="*/ 804 w 3253"/>
                <a:gd name="T37" fmla="*/ 7 h 852"/>
                <a:gd name="T38" fmla="*/ 804 w 3253"/>
                <a:gd name="T39" fmla="*/ 7 h 852"/>
                <a:gd name="T40" fmla="*/ 990 w 3253"/>
                <a:gd name="T41" fmla="*/ 7 h 852"/>
                <a:gd name="T42" fmla="*/ 990 w 3253"/>
                <a:gd name="T43" fmla="*/ 682 h 852"/>
                <a:gd name="T44" fmla="*/ 1411 w 3253"/>
                <a:gd name="T45" fmla="*/ 682 h 852"/>
                <a:gd name="T46" fmla="*/ 1411 w 3253"/>
                <a:gd name="T47" fmla="*/ 851 h 852"/>
                <a:gd name="T48" fmla="*/ 804 w 3253"/>
                <a:gd name="T49" fmla="*/ 851 h 852"/>
                <a:gd name="T50" fmla="*/ 804 w 3253"/>
                <a:gd name="T51" fmla="*/ 7 h 852"/>
                <a:gd name="T52" fmla="*/ 1838 w 3253"/>
                <a:gd name="T53" fmla="*/ 0 h 852"/>
                <a:gd name="T54" fmla="*/ 1838 w 3253"/>
                <a:gd name="T55" fmla="*/ 0 h 852"/>
                <a:gd name="T56" fmla="*/ 2010 w 3253"/>
                <a:gd name="T57" fmla="*/ 0 h 852"/>
                <a:gd name="T58" fmla="*/ 2372 w 3253"/>
                <a:gd name="T59" fmla="*/ 851 h 852"/>
                <a:gd name="T60" fmla="*/ 2177 w 3253"/>
                <a:gd name="T61" fmla="*/ 851 h 852"/>
                <a:gd name="T62" fmla="*/ 2101 w 3253"/>
                <a:gd name="T63" fmla="*/ 661 h 852"/>
                <a:gd name="T64" fmla="*/ 1743 w 3253"/>
                <a:gd name="T65" fmla="*/ 661 h 852"/>
                <a:gd name="T66" fmla="*/ 1667 w 3253"/>
                <a:gd name="T67" fmla="*/ 851 h 852"/>
                <a:gd name="T68" fmla="*/ 1479 w 3253"/>
                <a:gd name="T69" fmla="*/ 851 h 852"/>
                <a:gd name="T70" fmla="*/ 1838 w 3253"/>
                <a:gd name="T71" fmla="*/ 0 h 852"/>
                <a:gd name="T72" fmla="*/ 2035 w 3253"/>
                <a:gd name="T73" fmla="*/ 498 h 852"/>
                <a:gd name="T74" fmla="*/ 2035 w 3253"/>
                <a:gd name="T75" fmla="*/ 498 h 852"/>
                <a:gd name="T76" fmla="*/ 1923 w 3253"/>
                <a:gd name="T77" fmla="*/ 225 h 852"/>
                <a:gd name="T78" fmla="*/ 1811 w 3253"/>
                <a:gd name="T79" fmla="*/ 498 h 852"/>
                <a:gd name="T80" fmla="*/ 2035 w 3253"/>
                <a:gd name="T81" fmla="*/ 498 h 852"/>
                <a:gd name="T82" fmla="*/ 2501 w 3253"/>
                <a:gd name="T83" fmla="*/ 7 h 852"/>
                <a:gd name="T84" fmla="*/ 2501 w 3253"/>
                <a:gd name="T85" fmla="*/ 7 h 852"/>
                <a:gd name="T86" fmla="*/ 2672 w 3253"/>
                <a:gd name="T87" fmla="*/ 7 h 852"/>
                <a:gd name="T88" fmla="*/ 3068 w 3253"/>
                <a:gd name="T89" fmla="*/ 527 h 852"/>
                <a:gd name="T90" fmla="*/ 3068 w 3253"/>
                <a:gd name="T91" fmla="*/ 7 h 852"/>
                <a:gd name="T92" fmla="*/ 3252 w 3253"/>
                <a:gd name="T93" fmla="*/ 7 h 852"/>
                <a:gd name="T94" fmla="*/ 3252 w 3253"/>
                <a:gd name="T95" fmla="*/ 851 h 852"/>
                <a:gd name="T96" fmla="*/ 3093 w 3253"/>
                <a:gd name="T97" fmla="*/ 851 h 852"/>
                <a:gd name="T98" fmla="*/ 2685 w 3253"/>
                <a:gd name="T99" fmla="*/ 314 h 852"/>
                <a:gd name="T100" fmla="*/ 2685 w 3253"/>
                <a:gd name="T101" fmla="*/ 851 h 852"/>
                <a:gd name="T102" fmla="*/ 2501 w 3253"/>
                <a:gd name="T103" fmla="*/ 851 h 852"/>
                <a:gd name="T104" fmla="*/ 2501 w 3253"/>
                <a:gd name="T105" fmla="*/ 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53" h="852">
                  <a:moveTo>
                    <a:pt x="0" y="7"/>
                  </a:moveTo>
                  <a:lnTo>
                    <a:pt x="0" y="7"/>
                  </a:lnTo>
                  <a:cubicBezTo>
                    <a:pt x="344" y="7"/>
                    <a:pt x="344" y="7"/>
                    <a:pt x="344" y="7"/>
                  </a:cubicBezTo>
                  <a:cubicBezTo>
                    <a:pt x="545" y="7"/>
                    <a:pt x="666" y="127"/>
                    <a:pt x="666" y="299"/>
                  </a:cubicBezTo>
                  <a:cubicBezTo>
                    <a:pt x="666" y="301"/>
                    <a:pt x="666" y="301"/>
                    <a:pt x="666" y="301"/>
                  </a:cubicBezTo>
                  <a:cubicBezTo>
                    <a:pt x="666" y="495"/>
                    <a:pt x="516" y="597"/>
                    <a:pt x="325" y="597"/>
                  </a:cubicBezTo>
                  <a:cubicBezTo>
                    <a:pt x="186" y="597"/>
                    <a:pt x="186" y="597"/>
                    <a:pt x="186" y="597"/>
                  </a:cubicBezTo>
                  <a:cubicBezTo>
                    <a:pt x="186" y="851"/>
                    <a:pt x="186" y="851"/>
                    <a:pt x="186" y="851"/>
                  </a:cubicBezTo>
                  <a:cubicBezTo>
                    <a:pt x="0" y="851"/>
                    <a:pt x="0" y="851"/>
                    <a:pt x="0" y="851"/>
                  </a:cubicBezTo>
                  <a:lnTo>
                    <a:pt x="0" y="7"/>
                  </a:lnTo>
                  <a:close/>
                  <a:moveTo>
                    <a:pt x="332" y="432"/>
                  </a:moveTo>
                  <a:lnTo>
                    <a:pt x="332" y="432"/>
                  </a:lnTo>
                  <a:cubicBezTo>
                    <a:pt x="425" y="432"/>
                    <a:pt x="480" y="377"/>
                    <a:pt x="480" y="305"/>
                  </a:cubicBezTo>
                  <a:cubicBezTo>
                    <a:pt x="480" y="303"/>
                    <a:pt x="480" y="303"/>
                    <a:pt x="480" y="303"/>
                  </a:cubicBezTo>
                  <a:cubicBezTo>
                    <a:pt x="480" y="218"/>
                    <a:pt x="421" y="174"/>
                    <a:pt x="328" y="174"/>
                  </a:cubicBezTo>
                  <a:cubicBezTo>
                    <a:pt x="186" y="174"/>
                    <a:pt x="186" y="174"/>
                    <a:pt x="186" y="174"/>
                  </a:cubicBezTo>
                  <a:cubicBezTo>
                    <a:pt x="186" y="432"/>
                    <a:pt x="186" y="432"/>
                    <a:pt x="186" y="432"/>
                  </a:cubicBezTo>
                  <a:lnTo>
                    <a:pt x="332" y="432"/>
                  </a:lnTo>
                  <a:close/>
                  <a:moveTo>
                    <a:pt x="804" y="7"/>
                  </a:moveTo>
                  <a:lnTo>
                    <a:pt x="804" y="7"/>
                  </a:lnTo>
                  <a:cubicBezTo>
                    <a:pt x="990" y="7"/>
                    <a:pt x="990" y="7"/>
                    <a:pt x="990" y="7"/>
                  </a:cubicBezTo>
                  <a:cubicBezTo>
                    <a:pt x="990" y="682"/>
                    <a:pt x="990" y="682"/>
                    <a:pt x="990" y="682"/>
                  </a:cubicBezTo>
                  <a:cubicBezTo>
                    <a:pt x="1411" y="682"/>
                    <a:pt x="1411" y="682"/>
                    <a:pt x="1411" y="682"/>
                  </a:cubicBezTo>
                  <a:cubicBezTo>
                    <a:pt x="1411" y="851"/>
                    <a:pt x="1411" y="851"/>
                    <a:pt x="1411" y="851"/>
                  </a:cubicBezTo>
                  <a:cubicBezTo>
                    <a:pt x="804" y="851"/>
                    <a:pt x="804" y="851"/>
                    <a:pt x="804" y="851"/>
                  </a:cubicBezTo>
                  <a:lnTo>
                    <a:pt x="804" y="7"/>
                  </a:lnTo>
                  <a:close/>
                  <a:moveTo>
                    <a:pt x="1838" y="0"/>
                  </a:moveTo>
                  <a:lnTo>
                    <a:pt x="1838" y="0"/>
                  </a:lnTo>
                  <a:cubicBezTo>
                    <a:pt x="2010" y="0"/>
                    <a:pt x="2010" y="0"/>
                    <a:pt x="2010" y="0"/>
                  </a:cubicBezTo>
                  <a:cubicBezTo>
                    <a:pt x="2372" y="851"/>
                    <a:pt x="2372" y="851"/>
                    <a:pt x="2372" y="851"/>
                  </a:cubicBezTo>
                  <a:cubicBezTo>
                    <a:pt x="2177" y="851"/>
                    <a:pt x="2177" y="851"/>
                    <a:pt x="2177" y="851"/>
                  </a:cubicBezTo>
                  <a:cubicBezTo>
                    <a:pt x="2101" y="661"/>
                    <a:pt x="2101" y="661"/>
                    <a:pt x="2101" y="661"/>
                  </a:cubicBezTo>
                  <a:cubicBezTo>
                    <a:pt x="1743" y="661"/>
                    <a:pt x="1743" y="661"/>
                    <a:pt x="1743" y="661"/>
                  </a:cubicBezTo>
                  <a:cubicBezTo>
                    <a:pt x="1667" y="851"/>
                    <a:pt x="1667" y="851"/>
                    <a:pt x="1667" y="851"/>
                  </a:cubicBezTo>
                  <a:cubicBezTo>
                    <a:pt x="1479" y="851"/>
                    <a:pt x="1479" y="851"/>
                    <a:pt x="1479" y="851"/>
                  </a:cubicBezTo>
                  <a:lnTo>
                    <a:pt x="1838" y="0"/>
                  </a:lnTo>
                  <a:close/>
                  <a:moveTo>
                    <a:pt x="2035" y="498"/>
                  </a:moveTo>
                  <a:lnTo>
                    <a:pt x="2035" y="498"/>
                  </a:lnTo>
                  <a:cubicBezTo>
                    <a:pt x="1923" y="225"/>
                    <a:pt x="1923" y="225"/>
                    <a:pt x="1923" y="225"/>
                  </a:cubicBezTo>
                  <a:cubicBezTo>
                    <a:pt x="1811" y="498"/>
                    <a:pt x="1811" y="498"/>
                    <a:pt x="1811" y="498"/>
                  </a:cubicBezTo>
                  <a:lnTo>
                    <a:pt x="2035" y="498"/>
                  </a:lnTo>
                  <a:close/>
                  <a:moveTo>
                    <a:pt x="2501" y="7"/>
                  </a:moveTo>
                  <a:lnTo>
                    <a:pt x="2501" y="7"/>
                  </a:lnTo>
                  <a:cubicBezTo>
                    <a:pt x="2672" y="7"/>
                    <a:pt x="2672" y="7"/>
                    <a:pt x="2672" y="7"/>
                  </a:cubicBezTo>
                  <a:cubicBezTo>
                    <a:pt x="3068" y="527"/>
                    <a:pt x="3068" y="527"/>
                    <a:pt x="3068" y="527"/>
                  </a:cubicBezTo>
                  <a:cubicBezTo>
                    <a:pt x="3068" y="7"/>
                    <a:pt x="3068" y="7"/>
                    <a:pt x="3068" y="7"/>
                  </a:cubicBezTo>
                  <a:cubicBezTo>
                    <a:pt x="3252" y="7"/>
                    <a:pt x="3252" y="7"/>
                    <a:pt x="3252" y="7"/>
                  </a:cubicBezTo>
                  <a:cubicBezTo>
                    <a:pt x="3252" y="851"/>
                    <a:pt x="3252" y="851"/>
                    <a:pt x="3252" y="851"/>
                  </a:cubicBezTo>
                  <a:cubicBezTo>
                    <a:pt x="3093" y="851"/>
                    <a:pt x="3093" y="851"/>
                    <a:pt x="3093" y="851"/>
                  </a:cubicBezTo>
                  <a:cubicBezTo>
                    <a:pt x="2685" y="314"/>
                    <a:pt x="2685" y="314"/>
                    <a:pt x="2685" y="314"/>
                  </a:cubicBezTo>
                  <a:cubicBezTo>
                    <a:pt x="2685" y="851"/>
                    <a:pt x="2685" y="851"/>
                    <a:pt x="2685" y="851"/>
                  </a:cubicBezTo>
                  <a:cubicBezTo>
                    <a:pt x="2501" y="851"/>
                    <a:pt x="2501" y="851"/>
                    <a:pt x="2501" y="851"/>
                  </a:cubicBezTo>
                  <a:lnTo>
                    <a:pt x="2501" y="7"/>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5" name="Freeform 2"/>
            <p:cNvSpPr>
              <a:spLocks noChangeArrowheads="1"/>
            </p:cNvSpPr>
            <p:nvPr/>
          </p:nvSpPr>
          <p:spPr bwMode="auto">
            <a:xfrm>
              <a:off x="514350" y="701675"/>
              <a:ext cx="4903416" cy="459493"/>
            </a:xfrm>
            <a:custGeom>
              <a:avLst/>
              <a:gdLst>
                <a:gd name="T0" fmla="*/ 0 w 13622"/>
                <a:gd name="T1" fmla="*/ 271 h 1281"/>
                <a:gd name="T2" fmla="*/ 1033 w 13622"/>
                <a:gd name="T3" fmla="*/ 271 h 1281"/>
                <a:gd name="T4" fmla="*/ 379 w 13622"/>
                <a:gd name="T5" fmla="*/ 1261 h 1281"/>
                <a:gd name="T6" fmla="*/ 1223 w 13622"/>
                <a:gd name="T7" fmla="*/ 728 h 1281"/>
                <a:gd name="T8" fmla="*/ 1496 w 13622"/>
                <a:gd name="T9" fmla="*/ 722 h 1281"/>
                <a:gd name="T10" fmla="*/ 2034 w 13622"/>
                <a:gd name="T11" fmla="*/ 17 h 1281"/>
                <a:gd name="T12" fmla="*/ 1761 w 13622"/>
                <a:gd name="T13" fmla="*/ 1280 h 1281"/>
                <a:gd name="T14" fmla="*/ 2586 w 13622"/>
                <a:gd name="T15" fmla="*/ 17 h 1281"/>
                <a:gd name="T16" fmla="*/ 2859 w 13622"/>
                <a:gd name="T17" fmla="*/ 267 h 1281"/>
                <a:gd name="T18" fmla="*/ 3453 w 13622"/>
                <a:gd name="T19" fmla="*/ 781 h 1281"/>
                <a:gd name="T20" fmla="*/ 2586 w 13622"/>
                <a:gd name="T21" fmla="*/ 1261 h 1281"/>
                <a:gd name="T22" fmla="*/ 4042 w 13622"/>
                <a:gd name="T23" fmla="*/ 271 h 1281"/>
                <a:gd name="T24" fmla="*/ 4693 w 13622"/>
                <a:gd name="T25" fmla="*/ 17 h 1281"/>
                <a:gd name="T26" fmla="*/ 4315 w 13622"/>
                <a:gd name="T27" fmla="*/ 1261 h 1281"/>
                <a:gd name="T28" fmla="*/ 4793 w 13622"/>
                <a:gd name="T29" fmla="*/ 1081 h 1281"/>
                <a:gd name="T30" fmla="*/ 5326 w 13622"/>
                <a:gd name="T31" fmla="*/ 1037 h 1281"/>
                <a:gd name="T32" fmla="*/ 5254 w 13622"/>
                <a:gd name="T33" fmla="*/ 758 h 1281"/>
                <a:gd name="T34" fmla="*/ 5278 w 13622"/>
                <a:gd name="T35" fmla="*/ 0 h 1281"/>
                <a:gd name="T36" fmla="*/ 5273 w 13622"/>
                <a:gd name="T37" fmla="*/ 241 h 1281"/>
                <a:gd name="T38" fmla="*/ 5381 w 13622"/>
                <a:gd name="T39" fmla="*/ 516 h 1281"/>
                <a:gd name="T40" fmla="*/ 5320 w 13622"/>
                <a:gd name="T41" fmla="*/ 1280 h 1281"/>
                <a:gd name="T42" fmla="*/ 6549 w 13622"/>
                <a:gd name="T43" fmla="*/ 17 h 1281"/>
                <a:gd name="T44" fmla="*/ 7326 w 13622"/>
                <a:gd name="T45" fmla="*/ 510 h 1281"/>
                <a:gd name="T46" fmla="*/ 7601 w 13622"/>
                <a:gd name="T47" fmla="*/ 1261 h 1281"/>
                <a:gd name="T48" fmla="*/ 6822 w 13622"/>
                <a:gd name="T49" fmla="*/ 762 h 1281"/>
                <a:gd name="T50" fmla="*/ 6549 w 13622"/>
                <a:gd name="T51" fmla="*/ 17 h 1281"/>
                <a:gd name="T52" fmla="*/ 8837 w 13622"/>
                <a:gd name="T53" fmla="*/ 17 h 1281"/>
                <a:gd name="T54" fmla="*/ 8172 w 13622"/>
                <a:gd name="T55" fmla="*/ 514 h 1281"/>
                <a:gd name="T56" fmla="*/ 8172 w 13622"/>
                <a:gd name="T57" fmla="*/ 758 h 1281"/>
                <a:gd name="T58" fmla="*/ 8847 w 13622"/>
                <a:gd name="T59" fmla="*/ 1261 h 1281"/>
                <a:gd name="T60" fmla="*/ 9516 w 13622"/>
                <a:gd name="T61" fmla="*/ 8 h 1281"/>
                <a:gd name="T62" fmla="*/ 10303 w 13622"/>
                <a:gd name="T63" fmla="*/ 1261 h 1281"/>
                <a:gd name="T64" fmla="*/ 9376 w 13622"/>
                <a:gd name="T65" fmla="*/ 982 h 1281"/>
                <a:gd name="T66" fmla="*/ 9516 w 13622"/>
                <a:gd name="T67" fmla="*/ 8 h 1281"/>
                <a:gd name="T68" fmla="*/ 9639 w 13622"/>
                <a:gd name="T69" fmla="*/ 336 h 1281"/>
                <a:gd name="T70" fmla="*/ 10496 w 13622"/>
                <a:gd name="T71" fmla="*/ 17 h 1281"/>
                <a:gd name="T72" fmla="*/ 10769 w 13622"/>
                <a:gd name="T73" fmla="*/ 1014 h 1281"/>
                <a:gd name="T74" fmla="*/ 10496 w 13622"/>
                <a:gd name="T75" fmla="*/ 1261 h 1281"/>
                <a:gd name="T76" fmla="*/ 11706 w 13622"/>
                <a:gd name="T77" fmla="*/ 271 h 1281"/>
                <a:gd name="T78" fmla="*/ 12360 w 13622"/>
                <a:gd name="T79" fmla="*/ 17 h 1281"/>
                <a:gd name="T80" fmla="*/ 11981 w 13622"/>
                <a:gd name="T81" fmla="*/ 1261 h 1281"/>
                <a:gd name="T82" fmla="*/ 12569 w 13622"/>
                <a:gd name="T83" fmla="*/ 17 h 1281"/>
                <a:gd name="T84" fmla="*/ 12843 w 13622"/>
                <a:gd name="T85" fmla="*/ 510 h 1281"/>
                <a:gd name="T86" fmla="*/ 13621 w 13622"/>
                <a:gd name="T87" fmla="*/ 17 h 1281"/>
                <a:gd name="T88" fmla="*/ 13348 w 13622"/>
                <a:gd name="T89" fmla="*/ 762 h 1281"/>
                <a:gd name="T90" fmla="*/ 12569 w 13622"/>
                <a:gd name="T91" fmla="*/ 1261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2" h="1281">
                  <a:moveTo>
                    <a:pt x="379" y="271"/>
                  </a:moveTo>
                  <a:lnTo>
                    <a:pt x="379" y="271"/>
                  </a:lnTo>
                  <a:cubicBezTo>
                    <a:pt x="0" y="271"/>
                    <a:pt x="0" y="271"/>
                    <a:pt x="0" y="271"/>
                  </a:cubicBezTo>
                  <a:cubicBezTo>
                    <a:pt x="0" y="17"/>
                    <a:pt x="0" y="17"/>
                    <a:pt x="0" y="17"/>
                  </a:cubicBezTo>
                  <a:cubicBezTo>
                    <a:pt x="1033" y="17"/>
                    <a:pt x="1033" y="17"/>
                    <a:pt x="1033" y="17"/>
                  </a:cubicBezTo>
                  <a:cubicBezTo>
                    <a:pt x="1033" y="271"/>
                    <a:pt x="1033" y="271"/>
                    <a:pt x="1033" y="271"/>
                  </a:cubicBezTo>
                  <a:cubicBezTo>
                    <a:pt x="654" y="271"/>
                    <a:pt x="654" y="271"/>
                    <a:pt x="654" y="271"/>
                  </a:cubicBezTo>
                  <a:cubicBezTo>
                    <a:pt x="654" y="1261"/>
                    <a:pt x="654" y="1261"/>
                    <a:pt x="654" y="1261"/>
                  </a:cubicBezTo>
                  <a:cubicBezTo>
                    <a:pt x="379" y="1261"/>
                    <a:pt x="379" y="1261"/>
                    <a:pt x="379" y="1261"/>
                  </a:cubicBezTo>
                  <a:lnTo>
                    <a:pt x="379" y="271"/>
                  </a:lnTo>
                  <a:close/>
                  <a:moveTo>
                    <a:pt x="1223" y="728"/>
                  </a:moveTo>
                  <a:lnTo>
                    <a:pt x="1223" y="728"/>
                  </a:lnTo>
                  <a:cubicBezTo>
                    <a:pt x="1223" y="17"/>
                    <a:pt x="1223" y="17"/>
                    <a:pt x="1223" y="17"/>
                  </a:cubicBezTo>
                  <a:cubicBezTo>
                    <a:pt x="1496" y="17"/>
                    <a:pt x="1496" y="17"/>
                    <a:pt x="1496" y="17"/>
                  </a:cubicBezTo>
                  <a:cubicBezTo>
                    <a:pt x="1496" y="722"/>
                    <a:pt x="1496" y="722"/>
                    <a:pt x="1496" y="722"/>
                  </a:cubicBezTo>
                  <a:cubicBezTo>
                    <a:pt x="1496" y="925"/>
                    <a:pt x="1598" y="1028"/>
                    <a:pt x="1765" y="1028"/>
                  </a:cubicBezTo>
                  <a:cubicBezTo>
                    <a:pt x="1932" y="1028"/>
                    <a:pt x="2034" y="927"/>
                    <a:pt x="2034" y="730"/>
                  </a:cubicBezTo>
                  <a:cubicBezTo>
                    <a:pt x="2034" y="17"/>
                    <a:pt x="2034" y="17"/>
                    <a:pt x="2034" y="17"/>
                  </a:cubicBezTo>
                  <a:cubicBezTo>
                    <a:pt x="2307" y="17"/>
                    <a:pt x="2307" y="17"/>
                    <a:pt x="2307" y="17"/>
                  </a:cubicBezTo>
                  <a:cubicBezTo>
                    <a:pt x="2307" y="719"/>
                    <a:pt x="2307" y="719"/>
                    <a:pt x="2307" y="719"/>
                  </a:cubicBezTo>
                  <a:cubicBezTo>
                    <a:pt x="2307" y="1096"/>
                    <a:pt x="2095" y="1280"/>
                    <a:pt x="1761" y="1280"/>
                  </a:cubicBezTo>
                  <a:cubicBezTo>
                    <a:pt x="1426" y="1280"/>
                    <a:pt x="1223" y="1094"/>
                    <a:pt x="1223" y="728"/>
                  </a:cubicBezTo>
                  <a:close/>
                  <a:moveTo>
                    <a:pt x="2586" y="17"/>
                  </a:moveTo>
                  <a:lnTo>
                    <a:pt x="2586" y="17"/>
                  </a:lnTo>
                  <a:cubicBezTo>
                    <a:pt x="3534" y="17"/>
                    <a:pt x="3534" y="17"/>
                    <a:pt x="3534" y="17"/>
                  </a:cubicBezTo>
                  <a:cubicBezTo>
                    <a:pt x="3534" y="267"/>
                    <a:pt x="3534" y="267"/>
                    <a:pt x="3534" y="267"/>
                  </a:cubicBezTo>
                  <a:cubicBezTo>
                    <a:pt x="2859" y="267"/>
                    <a:pt x="2859" y="267"/>
                    <a:pt x="2859" y="267"/>
                  </a:cubicBezTo>
                  <a:cubicBezTo>
                    <a:pt x="2859" y="531"/>
                    <a:pt x="2859" y="531"/>
                    <a:pt x="2859" y="531"/>
                  </a:cubicBezTo>
                  <a:cubicBezTo>
                    <a:pt x="3453" y="531"/>
                    <a:pt x="3453" y="531"/>
                    <a:pt x="3453" y="531"/>
                  </a:cubicBezTo>
                  <a:cubicBezTo>
                    <a:pt x="3453" y="781"/>
                    <a:pt x="3453" y="781"/>
                    <a:pt x="3453" y="781"/>
                  </a:cubicBezTo>
                  <a:cubicBezTo>
                    <a:pt x="2859" y="781"/>
                    <a:pt x="2859" y="781"/>
                    <a:pt x="2859" y="781"/>
                  </a:cubicBezTo>
                  <a:cubicBezTo>
                    <a:pt x="2859" y="1261"/>
                    <a:pt x="2859" y="1261"/>
                    <a:pt x="2859" y="1261"/>
                  </a:cubicBezTo>
                  <a:cubicBezTo>
                    <a:pt x="2586" y="1261"/>
                    <a:pt x="2586" y="1261"/>
                    <a:pt x="2586" y="1261"/>
                  </a:cubicBezTo>
                  <a:lnTo>
                    <a:pt x="2586" y="17"/>
                  </a:lnTo>
                  <a:close/>
                  <a:moveTo>
                    <a:pt x="4042" y="271"/>
                  </a:moveTo>
                  <a:lnTo>
                    <a:pt x="4042" y="271"/>
                  </a:lnTo>
                  <a:cubicBezTo>
                    <a:pt x="3663" y="271"/>
                    <a:pt x="3663" y="271"/>
                    <a:pt x="3663" y="271"/>
                  </a:cubicBezTo>
                  <a:cubicBezTo>
                    <a:pt x="3663" y="17"/>
                    <a:pt x="3663" y="17"/>
                    <a:pt x="3663" y="17"/>
                  </a:cubicBezTo>
                  <a:cubicBezTo>
                    <a:pt x="4693" y="17"/>
                    <a:pt x="4693" y="17"/>
                    <a:pt x="4693" y="17"/>
                  </a:cubicBezTo>
                  <a:cubicBezTo>
                    <a:pt x="4693" y="271"/>
                    <a:pt x="4693" y="271"/>
                    <a:pt x="4693" y="271"/>
                  </a:cubicBezTo>
                  <a:cubicBezTo>
                    <a:pt x="4315" y="271"/>
                    <a:pt x="4315" y="271"/>
                    <a:pt x="4315" y="271"/>
                  </a:cubicBezTo>
                  <a:cubicBezTo>
                    <a:pt x="4315" y="1261"/>
                    <a:pt x="4315" y="1261"/>
                    <a:pt x="4315" y="1261"/>
                  </a:cubicBezTo>
                  <a:cubicBezTo>
                    <a:pt x="4042" y="1261"/>
                    <a:pt x="4042" y="1261"/>
                    <a:pt x="4042" y="1261"/>
                  </a:cubicBezTo>
                  <a:lnTo>
                    <a:pt x="4042" y="271"/>
                  </a:lnTo>
                  <a:close/>
                  <a:moveTo>
                    <a:pt x="4793" y="1081"/>
                  </a:moveTo>
                  <a:lnTo>
                    <a:pt x="4793" y="1081"/>
                  </a:lnTo>
                  <a:cubicBezTo>
                    <a:pt x="4954" y="887"/>
                    <a:pt x="4954" y="887"/>
                    <a:pt x="4954" y="887"/>
                  </a:cubicBezTo>
                  <a:cubicBezTo>
                    <a:pt x="5066" y="980"/>
                    <a:pt x="5182" y="1037"/>
                    <a:pt x="5326" y="1037"/>
                  </a:cubicBezTo>
                  <a:cubicBezTo>
                    <a:pt x="5436" y="1037"/>
                    <a:pt x="5504" y="992"/>
                    <a:pt x="5504" y="920"/>
                  </a:cubicBezTo>
                  <a:cubicBezTo>
                    <a:pt x="5504" y="916"/>
                    <a:pt x="5504" y="916"/>
                    <a:pt x="5504" y="916"/>
                  </a:cubicBezTo>
                  <a:cubicBezTo>
                    <a:pt x="5504" y="846"/>
                    <a:pt x="5462" y="812"/>
                    <a:pt x="5254" y="758"/>
                  </a:cubicBezTo>
                  <a:cubicBezTo>
                    <a:pt x="5005" y="694"/>
                    <a:pt x="4842" y="624"/>
                    <a:pt x="4842" y="379"/>
                  </a:cubicBezTo>
                  <a:cubicBezTo>
                    <a:pt x="4842" y="375"/>
                    <a:pt x="4842" y="375"/>
                    <a:pt x="4842" y="375"/>
                  </a:cubicBezTo>
                  <a:cubicBezTo>
                    <a:pt x="4842" y="148"/>
                    <a:pt x="5024" y="0"/>
                    <a:pt x="5278" y="0"/>
                  </a:cubicBezTo>
                  <a:cubicBezTo>
                    <a:pt x="5459" y="0"/>
                    <a:pt x="5614" y="57"/>
                    <a:pt x="5739" y="159"/>
                  </a:cubicBezTo>
                  <a:cubicBezTo>
                    <a:pt x="5597" y="364"/>
                    <a:pt x="5597" y="364"/>
                    <a:pt x="5597" y="364"/>
                  </a:cubicBezTo>
                  <a:cubicBezTo>
                    <a:pt x="5487" y="288"/>
                    <a:pt x="5379" y="241"/>
                    <a:pt x="5273" y="241"/>
                  </a:cubicBezTo>
                  <a:cubicBezTo>
                    <a:pt x="5170" y="241"/>
                    <a:pt x="5115" y="290"/>
                    <a:pt x="5115" y="349"/>
                  </a:cubicBezTo>
                  <a:cubicBezTo>
                    <a:pt x="5115" y="353"/>
                    <a:pt x="5115" y="353"/>
                    <a:pt x="5115" y="353"/>
                  </a:cubicBezTo>
                  <a:cubicBezTo>
                    <a:pt x="5115" y="436"/>
                    <a:pt x="5167" y="461"/>
                    <a:pt x="5381" y="516"/>
                  </a:cubicBezTo>
                  <a:cubicBezTo>
                    <a:pt x="5635" y="582"/>
                    <a:pt x="5777" y="673"/>
                    <a:pt x="5777" y="891"/>
                  </a:cubicBezTo>
                  <a:cubicBezTo>
                    <a:pt x="5777" y="893"/>
                    <a:pt x="5777" y="893"/>
                    <a:pt x="5777" y="893"/>
                  </a:cubicBezTo>
                  <a:cubicBezTo>
                    <a:pt x="5777" y="1140"/>
                    <a:pt x="5589" y="1280"/>
                    <a:pt x="5320" y="1280"/>
                  </a:cubicBezTo>
                  <a:cubicBezTo>
                    <a:pt x="5132" y="1280"/>
                    <a:pt x="4941" y="1212"/>
                    <a:pt x="4793" y="1081"/>
                  </a:cubicBezTo>
                  <a:close/>
                  <a:moveTo>
                    <a:pt x="6549" y="17"/>
                  </a:moveTo>
                  <a:lnTo>
                    <a:pt x="6549" y="17"/>
                  </a:lnTo>
                  <a:cubicBezTo>
                    <a:pt x="6822" y="17"/>
                    <a:pt x="6822" y="17"/>
                    <a:pt x="6822" y="17"/>
                  </a:cubicBezTo>
                  <a:cubicBezTo>
                    <a:pt x="6822" y="510"/>
                    <a:pt x="6822" y="510"/>
                    <a:pt x="6822" y="510"/>
                  </a:cubicBezTo>
                  <a:cubicBezTo>
                    <a:pt x="7326" y="510"/>
                    <a:pt x="7326" y="510"/>
                    <a:pt x="7326" y="510"/>
                  </a:cubicBezTo>
                  <a:cubicBezTo>
                    <a:pt x="7326" y="17"/>
                    <a:pt x="7326" y="17"/>
                    <a:pt x="7326" y="17"/>
                  </a:cubicBezTo>
                  <a:cubicBezTo>
                    <a:pt x="7601" y="17"/>
                    <a:pt x="7601" y="17"/>
                    <a:pt x="7601" y="17"/>
                  </a:cubicBezTo>
                  <a:cubicBezTo>
                    <a:pt x="7601" y="1261"/>
                    <a:pt x="7601" y="1261"/>
                    <a:pt x="7601" y="1261"/>
                  </a:cubicBezTo>
                  <a:cubicBezTo>
                    <a:pt x="7326" y="1261"/>
                    <a:pt x="7326" y="1261"/>
                    <a:pt x="7326" y="1261"/>
                  </a:cubicBezTo>
                  <a:cubicBezTo>
                    <a:pt x="7326" y="762"/>
                    <a:pt x="7326" y="762"/>
                    <a:pt x="7326" y="762"/>
                  </a:cubicBezTo>
                  <a:cubicBezTo>
                    <a:pt x="6822" y="762"/>
                    <a:pt x="6822" y="762"/>
                    <a:pt x="6822" y="762"/>
                  </a:cubicBezTo>
                  <a:cubicBezTo>
                    <a:pt x="6822" y="1261"/>
                    <a:pt x="6822" y="1261"/>
                    <a:pt x="6822" y="1261"/>
                  </a:cubicBezTo>
                  <a:cubicBezTo>
                    <a:pt x="6549" y="1261"/>
                    <a:pt x="6549" y="1261"/>
                    <a:pt x="6549" y="1261"/>
                  </a:cubicBezTo>
                  <a:lnTo>
                    <a:pt x="6549" y="17"/>
                  </a:lnTo>
                  <a:close/>
                  <a:moveTo>
                    <a:pt x="7899" y="17"/>
                  </a:moveTo>
                  <a:lnTo>
                    <a:pt x="7899" y="17"/>
                  </a:lnTo>
                  <a:cubicBezTo>
                    <a:pt x="8837" y="17"/>
                    <a:pt x="8837" y="17"/>
                    <a:pt x="8837" y="17"/>
                  </a:cubicBezTo>
                  <a:cubicBezTo>
                    <a:pt x="8837" y="260"/>
                    <a:pt x="8837" y="260"/>
                    <a:pt x="8837" y="260"/>
                  </a:cubicBezTo>
                  <a:cubicBezTo>
                    <a:pt x="8172" y="260"/>
                    <a:pt x="8172" y="260"/>
                    <a:pt x="8172" y="260"/>
                  </a:cubicBezTo>
                  <a:cubicBezTo>
                    <a:pt x="8172" y="514"/>
                    <a:pt x="8172" y="514"/>
                    <a:pt x="8172" y="514"/>
                  </a:cubicBezTo>
                  <a:cubicBezTo>
                    <a:pt x="8758" y="514"/>
                    <a:pt x="8758" y="514"/>
                    <a:pt x="8758" y="514"/>
                  </a:cubicBezTo>
                  <a:cubicBezTo>
                    <a:pt x="8758" y="758"/>
                    <a:pt x="8758" y="758"/>
                    <a:pt x="8758" y="758"/>
                  </a:cubicBezTo>
                  <a:cubicBezTo>
                    <a:pt x="8172" y="758"/>
                    <a:pt x="8172" y="758"/>
                    <a:pt x="8172" y="758"/>
                  </a:cubicBezTo>
                  <a:cubicBezTo>
                    <a:pt x="8172" y="1018"/>
                    <a:pt x="8172" y="1018"/>
                    <a:pt x="8172" y="1018"/>
                  </a:cubicBezTo>
                  <a:cubicBezTo>
                    <a:pt x="8847" y="1018"/>
                    <a:pt x="8847" y="1018"/>
                    <a:pt x="8847" y="1018"/>
                  </a:cubicBezTo>
                  <a:cubicBezTo>
                    <a:pt x="8847" y="1261"/>
                    <a:pt x="8847" y="1261"/>
                    <a:pt x="8847" y="1261"/>
                  </a:cubicBezTo>
                  <a:cubicBezTo>
                    <a:pt x="7899" y="1261"/>
                    <a:pt x="7899" y="1261"/>
                    <a:pt x="7899" y="1261"/>
                  </a:cubicBezTo>
                  <a:lnTo>
                    <a:pt x="7899" y="17"/>
                  </a:lnTo>
                  <a:close/>
                  <a:moveTo>
                    <a:pt x="9516" y="8"/>
                  </a:moveTo>
                  <a:lnTo>
                    <a:pt x="9516" y="8"/>
                  </a:lnTo>
                  <a:cubicBezTo>
                    <a:pt x="9770" y="8"/>
                    <a:pt x="9770" y="8"/>
                    <a:pt x="9770" y="8"/>
                  </a:cubicBezTo>
                  <a:cubicBezTo>
                    <a:pt x="10303" y="1261"/>
                    <a:pt x="10303" y="1261"/>
                    <a:pt x="10303" y="1261"/>
                  </a:cubicBezTo>
                  <a:cubicBezTo>
                    <a:pt x="10015" y="1261"/>
                    <a:pt x="10015" y="1261"/>
                    <a:pt x="10015" y="1261"/>
                  </a:cubicBezTo>
                  <a:cubicBezTo>
                    <a:pt x="9903" y="982"/>
                    <a:pt x="9903" y="982"/>
                    <a:pt x="9903" y="982"/>
                  </a:cubicBezTo>
                  <a:cubicBezTo>
                    <a:pt x="9376" y="982"/>
                    <a:pt x="9376" y="982"/>
                    <a:pt x="9376" y="982"/>
                  </a:cubicBezTo>
                  <a:cubicBezTo>
                    <a:pt x="9262" y="1261"/>
                    <a:pt x="9262" y="1261"/>
                    <a:pt x="9262" y="1261"/>
                  </a:cubicBezTo>
                  <a:cubicBezTo>
                    <a:pt x="8983" y="1261"/>
                    <a:pt x="8983" y="1261"/>
                    <a:pt x="8983" y="1261"/>
                  </a:cubicBezTo>
                  <a:lnTo>
                    <a:pt x="9516" y="8"/>
                  </a:lnTo>
                  <a:close/>
                  <a:moveTo>
                    <a:pt x="9804" y="741"/>
                  </a:moveTo>
                  <a:lnTo>
                    <a:pt x="9804" y="741"/>
                  </a:lnTo>
                  <a:cubicBezTo>
                    <a:pt x="9639" y="336"/>
                    <a:pt x="9639" y="336"/>
                    <a:pt x="9639" y="336"/>
                  </a:cubicBezTo>
                  <a:cubicBezTo>
                    <a:pt x="9474" y="741"/>
                    <a:pt x="9474" y="741"/>
                    <a:pt x="9474" y="741"/>
                  </a:cubicBezTo>
                  <a:lnTo>
                    <a:pt x="9804" y="741"/>
                  </a:lnTo>
                  <a:close/>
                  <a:moveTo>
                    <a:pt x="10496" y="17"/>
                  </a:moveTo>
                  <a:lnTo>
                    <a:pt x="10496" y="17"/>
                  </a:lnTo>
                  <a:cubicBezTo>
                    <a:pt x="10769" y="17"/>
                    <a:pt x="10769" y="17"/>
                    <a:pt x="10769" y="17"/>
                  </a:cubicBezTo>
                  <a:cubicBezTo>
                    <a:pt x="10769" y="1014"/>
                    <a:pt x="10769" y="1014"/>
                    <a:pt x="10769" y="1014"/>
                  </a:cubicBezTo>
                  <a:cubicBezTo>
                    <a:pt x="11389" y="1014"/>
                    <a:pt x="11389" y="1014"/>
                    <a:pt x="11389" y="1014"/>
                  </a:cubicBezTo>
                  <a:cubicBezTo>
                    <a:pt x="11389" y="1261"/>
                    <a:pt x="11389" y="1261"/>
                    <a:pt x="11389" y="1261"/>
                  </a:cubicBezTo>
                  <a:cubicBezTo>
                    <a:pt x="10496" y="1261"/>
                    <a:pt x="10496" y="1261"/>
                    <a:pt x="10496" y="1261"/>
                  </a:cubicBezTo>
                  <a:lnTo>
                    <a:pt x="10496" y="17"/>
                  </a:lnTo>
                  <a:close/>
                  <a:moveTo>
                    <a:pt x="11706" y="271"/>
                  </a:moveTo>
                  <a:lnTo>
                    <a:pt x="11706" y="271"/>
                  </a:lnTo>
                  <a:cubicBezTo>
                    <a:pt x="11327" y="271"/>
                    <a:pt x="11327" y="271"/>
                    <a:pt x="11327" y="271"/>
                  </a:cubicBezTo>
                  <a:cubicBezTo>
                    <a:pt x="11327" y="17"/>
                    <a:pt x="11327" y="17"/>
                    <a:pt x="11327" y="17"/>
                  </a:cubicBezTo>
                  <a:cubicBezTo>
                    <a:pt x="12360" y="17"/>
                    <a:pt x="12360" y="17"/>
                    <a:pt x="12360" y="17"/>
                  </a:cubicBezTo>
                  <a:cubicBezTo>
                    <a:pt x="12360" y="271"/>
                    <a:pt x="12360" y="271"/>
                    <a:pt x="12360" y="271"/>
                  </a:cubicBezTo>
                  <a:cubicBezTo>
                    <a:pt x="11981" y="271"/>
                    <a:pt x="11981" y="271"/>
                    <a:pt x="11981" y="271"/>
                  </a:cubicBezTo>
                  <a:cubicBezTo>
                    <a:pt x="11981" y="1261"/>
                    <a:pt x="11981" y="1261"/>
                    <a:pt x="11981" y="1261"/>
                  </a:cubicBezTo>
                  <a:cubicBezTo>
                    <a:pt x="11706" y="1261"/>
                    <a:pt x="11706" y="1261"/>
                    <a:pt x="11706" y="1261"/>
                  </a:cubicBezTo>
                  <a:lnTo>
                    <a:pt x="11706" y="271"/>
                  </a:lnTo>
                  <a:close/>
                  <a:moveTo>
                    <a:pt x="12569" y="17"/>
                  </a:moveTo>
                  <a:lnTo>
                    <a:pt x="12569" y="17"/>
                  </a:lnTo>
                  <a:cubicBezTo>
                    <a:pt x="12843" y="17"/>
                    <a:pt x="12843" y="17"/>
                    <a:pt x="12843" y="17"/>
                  </a:cubicBezTo>
                  <a:cubicBezTo>
                    <a:pt x="12843" y="510"/>
                    <a:pt x="12843" y="510"/>
                    <a:pt x="12843" y="510"/>
                  </a:cubicBezTo>
                  <a:cubicBezTo>
                    <a:pt x="13348" y="510"/>
                    <a:pt x="13348" y="510"/>
                    <a:pt x="13348" y="510"/>
                  </a:cubicBezTo>
                  <a:cubicBezTo>
                    <a:pt x="13348" y="17"/>
                    <a:pt x="13348" y="17"/>
                    <a:pt x="13348" y="17"/>
                  </a:cubicBezTo>
                  <a:cubicBezTo>
                    <a:pt x="13621" y="17"/>
                    <a:pt x="13621" y="17"/>
                    <a:pt x="13621" y="17"/>
                  </a:cubicBezTo>
                  <a:cubicBezTo>
                    <a:pt x="13621" y="1261"/>
                    <a:pt x="13621" y="1261"/>
                    <a:pt x="13621" y="1261"/>
                  </a:cubicBezTo>
                  <a:cubicBezTo>
                    <a:pt x="13348" y="1261"/>
                    <a:pt x="13348" y="1261"/>
                    <a:pt x="13348" y="1261"/>
                  </a:cubicBezTo>
                  <a:cubicBezTo>
                    <a:pt x="13348" y="762"/>
                    <a:pt x="13348" y="762"/>
                    <a:pt x="13348" y="762"/>
                  </a:cubicBezTo>
                  <a:cubicBezTo>
                    <a:pt x="12843" y="762"/>
                    <a:pt x="12843" y="762"/>
                    <a:pt x="12843" y="762"/>
                  </a:cubicBezTo>
                  <a:cubicBezTo>
                    <a:pt x="12843" y="1261"/>
                    <a:pt x="12843" y="1261"/>
                    <a:pt x="12843" y="1261"/>
                  </a:cubicBezTo>
                  <a:cubicBezTo>
                    <a:pt x="12569" y="1261"/>
                    <a:pt x="12569" y="1261"/>
                    <a:pt x="12569" y="1261"/>
                  </a:cubicBezTo>
                  <a:lnTo>
                    <a:pt x="12569" y="17"/>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6" name="Freeform 3"/>
            <p:cNvSpPr>
              <a:spLocks noChangeArrowheads="1"/>
            </p:cNvSpPr>
            <p:nvPr/>
          </p:nvSpPr>
          <p:spPr bwMode="auto">
            <a:xfrm>
              <a:off x="6936196" y="1305686"/>
              <a:ext cx="1825819" cy="1774977"/>
            </a:xfrm>
            <a:custGeom>
              <a:avLst/>
              <a:gdLst>
                <a:gd name="T0" fmla="*/ 2221 w 5071"/>
                <a:gd name="T1" fmla="*/ 2050 h 4932"/>
                <a:gd name="T2" fmla="*/ 2221 w 5071"/>
                <a:gd name="T3" fmla="*/ 2050 h 4932"/>
                <a:gd name="T4" fmla="*/ 2767 w 5071"/>
                <a:gd name="T5" fmla="*/ 3259 h 4932"/>
                <a:gd name="T6" fmla="*/ 2767 w 5071"/>
                <a:gd name="T7" fmla="*/ 4598 h 4932"/>
                <a:gd name="T8" fmla="*/ 2767 w 5071"/>
                <a:gd name="T9" fmla="*/ 4607 h 4932"/>
                <a:gd name="T10" fmla="*/ 3087 w 5071"/>
                <a:gd name="T11" fmla="*/ 4461 h 4932"/>
                <a:gd name="T12" fmla="*/ 3087 w 5071"/>
                <a:gd name="T13" fmla="*/ 3259 h 4932"/>
                <a:gd name="T14" fmla="*/ 3635 w 5071"/>
                <a:gd name="T15" fmla="*/ 2052 h 4932"/>
                <a:gd name="T16" fmla="*/ 4837 w 5071"/>
                <a:gd name="T17" fmla="*/ 998 h 4932"/>
                <a:gd name="T18" fmla="*/ 4852 w 5071"/>
                <a:gd name="T19" fmla="*/ 988 h 4932"/>
                <a:gd name="T20" fmla="*/ 4805 w 5071"/>
                <a:gd name="T21" fmla="*/ 903 h 4932"/>
                <a:gd name="T22" fmla="*/ 1633 w 5071"/>
                <a:gd name="T23" fmla="*/ 892 h 4932"/>
                <a:gd name="T24" fmla="*/ 1263 w 5071"/>
                <a:gd name="T25" fmla="*/ 1203 h 4932"/>
                <a:gd name="T26" fmla="*/ 2221 w 5071"/>
                <a:gd name="T27" fmla="*/ 2050 h 4932"/>
                <a:gd name="T28" fmla="*/ 2926 w 5071"/>
                <a:gd name="T29" fmla="*/ 780 h 4932"/>
                <a:gd name="T30" fmla="*/ 2926 w 5071"/>
                <a:gd name="T31" fmla="*/ 780 h 4932"/>
                <a:gd name="T32" fmla="*/ 3510 w 5071"/>
                <a:gd name="T33" fmla="*/ 1396 h 4932"/>
                <a:gd name="T34" fmla="*/ 2899 w 5071"/>
                <a:gd name="T35" fmla="*/ 1984 h 4932"/>
                <a:gd name="T36" fmla="*/ 2348 w 5071"/>
                <a:gd name="T37" fmla="*/ 1390 h 4932"/>
                <a:gd name="T38" fmla="*/ 2926 w 5071"/>
                <a:gd name="T39" fmla="*/ 780 h 4932"/>
                <a:gd name="T40" fmla="*/ 5008 w 5071"/>
                <a:gd name="T41" fmla="*/ 1565 h 4932"/>
                <a:gd name="T42" fmla="*/ 5008 w 5071"/>
                <a:gd name="T43" fmla="*/ 1565 h 4932"/>
                <a:gd name="T44" fmla="*/ 3626 w 5071"/>
                <a:gd name="T45" fmla="*/ 4118 h 4932"/>
                <a:gd name="T46" fmla="*/ 3626 w 5071"/>
                <a:gd name="T47" fmla="*/ 3259 h 4932"/>
                <a:gd name="T48" fmla="*/ 3990 w 5071"/>
                <a:gd name="T49" fmla="*/ 2455 h 4932"/>
                <a:gd name="T50" fmla="*/ 5008 w 5071"/>
                <a:gd name="T51" fmla="*/ 1565 h 4932"/>
                <a:gd name="T52" fmla="*/ 2281 w 5071"/>
                <a:gd name="T53" fmla="*/ 4757 h 4932"/>
                <a:gd name="T54" fmla="*/ 2281 w 5071"/>
                <a:gd name="T55" fmla="*/ 4757 h 4932"/>
                <a:gd name="T56" fmla="*/ 412 w 5071"/>
                <a:gd name="T57" fmla="*/ 4139 h 4932"/>
                <a:gd name="T58" fmla="*/ 897 w 5071"/>
                <a:gd name="T59" fmla="*/ 1599 h 4932"/>
                <a:gd name="T60" fmla="*/ 1864 w 5071"/>
                <a:gd name="T61" fmla="*/ 2453 h 4932"/>
                <a:gd name="T62" fmla="*/ 2228 w 5071"/>
                <a:gd name="T63" fmla="*/ 3259 h 4932"/>
                <a:gd name="T64" fmla="*/ 2228 w 5071"/>
                <a:gd name="T65" fmla="*/ 4598 h 4932"/>
                <a:gd name="T66" fmla="*/ 2281 w 5071"/>
                <a:gd name="T67" fmla="*/ 4757 h 4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71" h="4932">
                  <a:moveTo>
                    <a:pt x="2221" y="2050"/>
                  </a:moveTo>
                  <a:lnTo>
                    <a:pt x="2221" y="2050"/>
                  </a:lnTo>
                  <a:cubicBezTo>
                    <a:pt x="2528" y="2320"/>
                    <a:pt x="2767" y="2851"/>
                    <a:pt x="2767" y="3259"/>
                  </a:cubicBezTo>
                  <a:cubicBezTo>
                    <a:pt x="2767" y="4598"/>
                    <a:pt x="2767" y="4598"/>
                    <a:pt x="2767" y="4598"/>
                  </a:cubicBezTo>
                  <a:cubicBezTo>
                    <a:pt x="2767" y="4603"/>
                    <a:pt x="2767" y="4605"/>
                    <a:pt x="2767" y="4607"/>
                  </a:cubicBezTo>
                  <a:cubicBezTo>
                    <a:pt x="2873" y="4565"/>
                    <a:pt x="2981" y="4516"/>
                    <a:pt x="3087" y="4461"/>
                  </a:cubicBezTo>
                  <a:cubicBezTo>
                    <a:pt x="3087" y="3259"/>
                    <a:pt x="3087" y="3259"/>
                    <a:pt x="3087" y="3259"/>
                  </a:cubicBezTo>
                  <a:cubicBezTo>
                    <a:pt x="3087" y="2851"/>
                    <a:pt x="3328" y="2320"/>
                    <a:pt x="3635" y="2052"/>
                  </a:cubicBezTo>
                  <a:cubicBezTo>
                    <a:pt x="4837" y="998"/>
                    <a:pt x="4837" y="998"/>
                    <a:pt x="4837" y="998"/>
                  </a:cubicBezTo>
                  <a:cubicBezTo>
                    <a:pt x="4841" y="994"/>
                    <a:pt x="4848" y="992"/>
                    <a:pt x="4852" y="988"/>
                  </a:cubicBezTo>
                  <a:cubicBezTo>
                    <a:pt x="4837" y="958"/>
                    <a:pt x="4822" y="931"/>
                    <a:pt x="4805" y="903"/>
                  </a:cubicBezTo>
                  <a:cubicBezTo>
                    <a:pt x="4268" y="4"/>
                    <a:pt x="2848" y="0"/>
                    <a:pt x="1633" y="892"/>
                  </a:cubicBezTo>
                  <a:cubicBezTo>
                    <a:pt x="1502" y="990"/>
                    <a:pt x="1379" y="1093"/>
                    <a:pt x="1263" y="1203"/>
                  </a:cubicBezTo>
                  <a:lnTo>
                    <a:pt x="2221" y="2050"/>
                  </a:lnTo>
                  <a:close/>
                  <a:moveTo>
                    <a:pt x="2926" y="780"/>
                  </a:moveTo>
                  <a:lnTo>
                    <a:pt x="2926" y="780"/>
                  </a:lnTo>
                  <a:cubicBezTo>
                    <a:pt x="3250" y="782"/>
                    <a:pt x="3510" y="1060"/>
                    <a:pt x="3510" y="1396"/>
                  </a:cubicBezTo>
                  <a:cubicBezTo>
                    <a:pt x="3508" y="1724"/>
                    <a:pt x="3227" y="1993"/>
                    <a:pt x="2899" y="1984"/>
                  </a:cubicBezTo>
                  <a:cubicBezTo>
                    <a:pt x="2579" y="1976"/>
                    <a:pt x="2351" y="1728"/>
                    <a:pt x="2348" y="1390"/>
                  </a:cubicBezTo>
                  <a:cubicBezTo>
                    <a:pt x="2346" y="1041"/>
                    <a:pt x="2596" y="776"/>
                    <a:pt x="2926" y="780"/>
                  </a:cubicBezTo>
                  <a:close/>
                  <a:moveTo>
                    <a:pt x="5008" y="1565"/>
                  </a:moveTo>
                  <a:lnTo>
                    <a:pt x="5008" y="1565"/>
                  </a:lnTo>
                  <a:cubicBezTo>
                    <a:pt x="5070" y="2402"/>
                    <a:pt x="4547" y="3420"/>
                    <a:pt x="3626" y="4118"/>
                  </a:cubicBezTo>
                  <a:cubicBezTo>
                    <a:pt x="3626" y="3259"/>
                    <a:pt x="3626" y="3259"/>
                    <a:pt x="3626" y="3259"/>
                  </a:cubicBezTo>
                  <a:cubicBezTo>
                    <a:pt x="3626" y="3001"/>
                    <a:pt x="3796" y="2626"/>
                    <a:pt x="3990" y="2455"/>
                  </a:cubicBezTo>
                  <a:lnTo>
                    <a:pt x="5008" y="1565"/>
                  </a:lnTo>
                  <a:close/>
                  <a:moveTo>
                    <a:pt x="2281" y="4757"/>
                  </a:moveTo>
                  <a:lnTo>
                    <a:pt x="2281" y="4757"/>
                  </a:lnTo>
                  <a:cubicBezTo>
                    <a:pt x="1485" y="4931"/>
                    <a:pt x="761" y="4723"/>
                    <a:pt x="412" y="4139"/>
                  </a:cubicBezTo>
                  <a:cubicBezTo>
                    <a:pt x="0" y="3450"/>
                    <a:pt x="224" y="2436"/>
                    <a:pt x="897" y="1599"/>
                  </a:cubicBezTo>
                  <a:cubicBezTo>
                    <a:pt x="1864" y="2453"/>
                    <a:pt x="1864" y="2453"/>
                    <a:pt x="1864" y="2453"/>
                  </a:cubicBezTo>
                  <a:cubicBezTo>
                    <a:pt x="2058" y="2624"/>
                    <a:pt x="2228" y="3001"/>
                    <a:pt x="2228" y="3259"/>
                  </a:cubicBezTo>
                  <a:cubicBezTo>
                    <a:pt x="2228" y="4598"/>
                    <a:pt x="2228" y="4598"/>
                    <a:pt x="2228" y="4598"/>
                  </a:cubicBezTo>
                  <a:cubicBezTo>
                    <a:pt x="2228" y="4658"/>
                    <a:pt x="2247" y="4713"/>
                    <a:pt x="2281" y="4757"/>
                  </a:cubicBezTo>
                  <a:close/>
                </a:path>
              </a:pathLst>
            </a:custGeom>
            <a:solidFill>
              <a:srgbClr val="72904E"/>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37" name="Freeform 4"/>
            <p:cNvSpPr>
              <a:spLocks noChangeArrowheads="1"/>
            </p:cNvSpPr>
            <p:nvPr/>
          </p:nvSpPr>
          <p:spPr bwMode="auto">
            <a:xfrm>
              <a:off x="642120" y="1415001"/>
              <a:ext cx="9951268" cy="1602666"/>
            </a:xfrm>
            <a:custGeom>
              <a:avLst/>
              <a:gdLst>
                <a:gd name="T0" fmla="*/ 0 w 27640"/>
                <a:gd name="T1" fmla="*/ 4453 h 4454"/>
                <a:gd name="T2" fmla="*/ 2914 w 27640"/>
                <a:gd name="T3" fmla="*/ 0 h 4454"/>
                <a:gd name="T4" fmla="*/ 734 w 27640"/>
                <a:gd name="T5" fmla="*/ 631 h 4454"/>
                <a:gd name="T6" fmla="*/ 2533 w 27640"/>
                <a:gd name="T7" fmla="*/ 1935 h 4454"/>
                <a:gd name="T8" fmla="*/ 734 w 27640"/>
                <a:gd name="T9" fmla="*/ 2566 h 4454"/>
                <a:gd name="T10" fmla="*/ 0 w 27640"/>
                <a:gd name="T11" fmla="*/ 4453 h 4454"/>
                <a:gd name="T12" fmla="*/ 3248 w 27640"/>
                <a:gd name="T13" fmla="*/ 4453 h 4454"/>
                <a:gd name="T14" fmla="*/ 4807 w 27640"/>
                <a:gd name="T15" fmla="*/ 0 h 4454"/>
                <a:gd name="T16" fmla="*/ 6431 w 27640"/>
                <a:gd name="T17" fmla="*/ 1365 h 4454"/>
                <a:gd name="T18" fmla="*/ 5190 w 27640"/>
                <a:gd name="T19" fmla="*/ 2693 h 4454"/>
                <a:gd name="T20" fmla="*/ 5755 w 27640"/>
                <a:gd name="T21" fmla="*/ 4453 h 4454"/>
                <a:gd name="T22" fmla="*/ 3970 w 27640"/>
                <a:gd name="T23" fmla="*/ 2725 h 4454"/>
                <a:gd name="T24" fmla="*/ 3248 w 27640"/>
                <a:gd name="T25" fmla="*/ 4453 h 4454"/>
                <a:gd name="T26" fmla="*/ 3970 w 27640"/>
                <a:gd name="T27" fmla="*/ 2105 h 4454"/>
                <a:gd name="T28" fmla="*/ 5730 w 27640"/>
                <a:gd name="T29" fmla="*/ 1365 h 4454"/>
                <a:gd name="T30" fmla="*/ 4778 w 27640"/>
                <a:gd name="T31" fmla="*/ 618 h 4454"/>
                <a:gd name="T32" fmla="*/ 3970 w 27640"/>
                <a:gd name="T33" fmla="*/ 2105 h 4454"/>
                <a:gd name="T34" fmla="*/ 6991 w 27640"/>
                <a:gd name="T35" fmla="*/ 4453 h 4454"/>
                <a:gd name="T36" fmla="*/ 9911 w 27640"/>
                <a:gd name="T37" fmla="*/ 0 h 4454"/>
                <a:gd name="T38" fmla="*/ 7723 w 27640"/>
                <a:gd name="T39" fmla="*/ 631 h 4454"/>
                <a:gd name="T40" fmla="*/ 9275 w 27640"/>
                <a:gd name="T41" fmla="*/ 1904 h 4454"/>
                <a:gd name="T42" fmla="*/ 7723 w 27640"/>
                <a:gd name="T43" fmla="*/ 2534 h 4454"/>
                <a:gd name="T44" fmla="*/ 9973 w 27640"/>
                <a:gd name="T45" fmla="*/ 3823 h 4454"/>
                <a:gd name="T46" fmla="*/ 6991 w 27640"/>
                <a:gd name="T47" fmla="*/ 4453 h 4454"/>
                <a:gd name="T48" fmla="*/ 10341 w 27640"/>
                <a:gd name="T49" fmla="*/ 4453 h 4454"/>
                <a:gd name="T50" fmla="*/ 13261 w 27640"/>
                <a:gd name="T51" fmla="*/ 0 h 4454"/>
                <a:gd name="T52" fmla="*/ 11075 w 27640"/>
                <a:gd name="T53" fmla="*/ 631 h 4454"/>
                <a:gd name="T54" fmla="*/ 12624 w 27640"/>
                <a:gd name="T55" fmla="*/ 1904 h 4454"/>
                <a:gd name="T56" fmla="*/ 11075 w 27640"/>
                <a:gd name="T57" fmla="*/ 2534 h 4454"/>
                <a:gd name="T58" fmla="*/ 13325 w 27640"/>
                <a:gd name="T59" fmla="*/ 3823 h 4454"/>
                <a:gd name="T60" fmla="*/ 10341 w 27640"/>
                <a:gd name="T61" fmla="*/ 4453 h 4454"/>
                <a:gd name="T62" fmla="*/ 13819 w 27640"/>
                <a:gd name="T63" fmla="*/ 4453 h 4454"/>
                <a:gd name="T64" fmla="*/ 15249 w 27640"/>
                <a:gd name="T65" fmla="*/ 0 h 4454"/>
                <a:gd name="T66" fmla="*/ 16824 w 27640"/>
                <a:gd name="T67" fmla="*/ 646 h 4454"/>
                <a:gd name="T68" fmla="*/ 17478 w 27640"/>
                <a:gd name="T69" fmla="*/ 2215 h 4454"/>
                <a:gd name="T70" fmla="*/ 16824 w 27640"/>
                <a:gd name="T71" fmla="*/ 3806 h 4454"/>
                <a:gd name="T72" fmla="*/ 15249 w 27640"/>
                <a:gd name="T73" fmla="*/ 4453 h 4454"/>
                <a:gd name="T74" fmla="*/ 14540 w 27640"/>
                <a:gd name="T75" fmla="*/ 3848 h 4454"/>
                <a:gd name="T76" fmla="*/ 15249 w 27640"/>
                <a:gd name="T77" fmla="*/ 3848 h 4454"/>
                <a:gd name="T78" fmla="*/ 16574 w 27640"/>
                <a:gd name="T79" fmla="*/ 3046 h 4454"/>
                <a:gd name="T80" fmla="*/ 16574 w 27640"/>
                <a:gd name="T81" fmla="*/ 1399 h 4454"/>
                <a:gd name="T82" fmla="*/ 15249 w 27640"/>
                <a:gd name="T83" fmla="*/ 605 h 4454"/>
                <a:gd name="T84" fmla="*/ 14540 w 27640"/>
                <a:gd name="T85" fmla="*/ 3848 h 4454"/>
                <a:gd name="T86" fmla="*/ 22876 w 27640"/>
                <a:gd name="T87" fmla="*/ 4453 h 4454"/>
                <a:gd name="T88" fmla="*/ 23009 w 27640"/>
                <a:gd name="T89" fmla="*/ 0 h 4454"/>
                <a:gd name="T90" fmla="*/ 27506 w 27640"/>
                <a:gd name="T91" fmla="*/ 0 h 4454"/>
                <a:gd name="T92" fmla="*/ 27639 w 27640"/>
                <a:gd name="T93" fmla="*/ 4453 h 4454"/>
                <a:gd name="T94" fmla="*/ 26905 w 27640"/>
                <a:gd name="T95" fmla="*/ 2031 h 4454"/>
                <a:gd name="T96" fmla="*/ 25193 w 27640"/>
                <a:gd name="T97" fmla="*/ 4392 h 4454"/>
                <a:gd name="T98" fmla="*/ 23610 w 27640"/>
                <a:gd name="T99" fmla="*/ 4453 h 4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640" h="4454">
                  <a:moveTo>
                    <a:pt x="0" y="4453"/>
                  </a:moveTo>
                  <a:lnTo>
                    <a:pt x="0" y="4453"/>
                  </a:lnTo>
                  <a:cubicBezTo>
                    <a:pt x="0" y="0"/>
                    <a:pt x="0" y="0"/>
                    <a:pt x="0" y="0"/>
                  </a:cubicBezTo>
                  <a:cubicBezTo>
                    <a:pt x="2914" y="0"/>
                    <a:pt x="2914" y="0"/>
                    <a:pt x="2914" y="0"/>
                  </a:cubicBezTo>
                  <a:cubicBezTo>
                    <a:pt x="2914" y="631"/>
                    <a:pt x="2914" y="631"/>
                    <a:pt x="2914" y="631"/>
                  </a:cubicBezTo>
                  <a:cubicBezTo>
                    <a:pt x="734" y="631"/>
                    <a:pt x="734" y="631"/>
                    <a:pt x="734" y="631"/>
                  </a:cubicBezTo>
                  <a:cubicBezTo>
                    <a:pt x="734" y="1935"/>
                    <a:pt x="734" y="1935"/>
                    <a:pt x="734" y="1935"/>
                  </a:cubicBezTo>
                  <a:cubicBezTo>
                    <a:pt x="2533" y="1935"/>
                    <a:pt x="2533" y="1935"/>
                    <a:pt x="2533" y="1935"/>
                  </a:cubicBezTo>
                  <a:cubicBezTo>
                    <a:pt x="2533" y="2566"/>
                    <a:pt x="2533" y="2566"/>
                    <a:pt x="2533" y="2566"/>
                  </a:cubicBezTo>
                  <a:cubicBezTo>
                    <a:pt x="734" y="2566"/>
                    <a:pt x="734" y="2566"/>
                    <a:pt x="734" y="2566"/>
                  </a:cubicBezTo>
                  <a:cubicBezTo>
                    <a:pt x="734" y="4453"/>
                    <a:pt x="734" y="4453"/>
                    <a:pt x="734" y="4453"/>
                  </a:cubicBezTo>
                  <a:lnTo>
                    <a:pt x="0" y="4453"/>
                  </a:lnTo>
                  <a:close/>
                  <a:moveTo>
                    <a:pt x="3248" y="4453"/>
                  </a:moveTo>
                  <a:lnTo>
                    <a:pt x="3248" y="4453"/>
                  </a:lnTo>
                  <a:cubicBezTo>
                    <a:pt x="3248" y="0"/>
                    <a:pt x="3248" y="0"/>
                    <a:pt x="3248" y="0"/>
                  </a:cubicBezTo>
                  <a:cubicBezTo>
                    <a:pt x="4807" y="0"/>
                    <a:pt x="4807" y="0"/>
                    <a:pt x="4807" y="0"/>
                  </a:cubicBezTo>
                  <a:cubicBezTo>
                    <a:pt x="5294" y="0"/>
                    <a:pt x="5686" y="129"/>
                    <a:pt x="5984" y="387"/>
                  </a:cubicBezTo>
                  <a:cubicBezTo>
                    <a:pt x="6280" y="646"/>
                    <a:pt x="6431" y="971"/>
                    <a:pt x="6431" y="1365"/>
                  </a:cubicBezTo>
                  <a:cubicBezTo>
                    <a:pt x="6431" y="1708"/>
                    <a:pt x="6318" y="1999"/>
                    <a:pt x="6098" y="2238"/>
                  </a:cubicBezTo>
                  <a:cubicBezTo>
                    <a:pt x="5876" y="2477"/>
                    <a:pt x="5573" y="2629"/>
                    <a:pt x="5190" y="2693"/>
                  </a:cubicBezTo>
                  <a:cubicBezTo>
                    <a:pt x="6653" y="4453"/>
                    <a:pt x="6653" y="4453"/>
                    <a:pt x="6653" y="4453"/>
                  </a:cubicBezTo>
                  <a:cubicBezTo>
                    <a:pt x="5755" y="4453"/>
                    <a:pt x="5755" y="4453"/>
                    <a:pt x="5755" y="4453"/>
                  </a:cubicBezTo>
                  <a:cubicBezTo>
                    <a:pt x="4401" y="2725"/>
                    <a:pt x="4401" y="2725"/>
                    <a:pt x="4401" y="2725"/>
                  </a:cubicBezTo>
                  <a:cubicBezTo>
                    <a:pt x="3970" y="2725"/>
                    <a:pt x="3970" y="2725"/>
                    <a:pt x="3970" y="2725"/>
                  </a:cubicBezTo>
                  <a:cubicBezTo>
                    <a:pt x="3970" y="4453"/>
                    <a:pt x="3970" y="4453"/>
                    <a:pt x="3970" y="4453"/>
                  </a:cubicBezTo>
                  <a:lnTo>
                    <a:pt x="3248" y="4453"/>
                  </a:lnTo>
                  <a:close/>
                  <a:moveTo>
                    <a:pt x="3970" y="2105"/>
                  </a:moveTo>
                  <a:lnTo>
                    <a:pt x="3970" y="2105"/>
                  </a:lnTo>
                  <a:cubicBezTo>
                    <a:pt x="4778" y="2105"/>
                    <a:pt x="4778" y="2105"/>
                    <a:pt x="4778" y="2105"/>
                  </a:cubicBezTo>
                  <a:cubicBezTo>
                    <a:pt x="5413" y="2105"/>
                    <a:pt x="5730" y="1858"/>
                    <a:pt x="5730" y="1365"/>
                  </a:cubicBezTo>
                  <a:cubicBezTo>
                    <a:pt x="5730" y="1113"/>
                    <a:pt x="5645" y="927"/>
                    <a:pt x="5476" y="802"/>
                  </a:cubicBezTo>
                  <a:cubicBezTo>
                    <a:pt x="5307" y="679"/>
                    <a:pt x="5072" y="618"/>
                    <a:pt x="4778" y="618"/>
                  </a:cubicBezTo>
                  <a:cubicBezTo>
                    <a:pt x="3970" y="618"/>
                    <a:pt x="3970" y="618"/>
                    <a:pt x="3970" y="618"/>
                  </a:cubicBezTo>
                  <a:lnTo>
                    <a:pt x="3970" y="2105"/>
                  </a:lnTo>
                  <a:close/>
                  <a:moveTo>
                    <a:pt x="6991" y="4453"/>
                  </a:moveTo>
                  <a:lnTo>
                    <a:pt x="6991" y="4453"/>
                  </a:lnTo>
                  <a:cubicBezTo>
                    <a:pt x="6991" y="0"/>
                    <a:pt x="6991" y="0"/>
                    <a:pt x="6991" y="0"/>
                  </a:cubicBezTo>
                  <a:cubicBezTo>
                    <a:pt x="9911" y="0"/>
                    <a:pt x="9911" y="0"/>
                    <a:pt x="9911" y="0"/>
                  </a:cubicBezTo>
                  <a:cubicBezTo>
                    <a:pt x="9911" y="631"/>
                    <a:pt x="9911" y="631"/>
                    <a:pt x="9911" y="631"/>
                  </a:cubicBezTo>
                  <a:cubicBezTo>
                    <a:pt x="7723" y="631"/>
                    <a:pt x="7723" y="631"/>
                    <a:pt x="7723" y="631"/>
                  </a:cubicBezTo>
                  <a:cubicBezTo>
                    <a:pt x="7723" y="1904"/>
                    <a:pt x="7723" y="1904"/>
                    <a:pt x="7723" y="1904"/>
                  </a:cubicBezTo>
                  <a:cubicBezTo>
                    <a:pt x="9275" y="1904"/>
                    <a:pt x="9275" y="1904"/>
                    <a:pt x="9275" y="1904"/>
                  </a:cubicBezTo>
                  <a:cubicBezTo>
                    <a:pt x="9275" y="2534"/>
                    <a:pt x="9275" y="2534"/>
                    <a:pt x="9275" y="2534"/>
                  </a:cubicBezTo>
                  <a:cubicBezTo>
                    <a:pt x="7723" y="2534"/>
                    <a:pt x="7723" y="2534"/>
                    <a:pt x="7723" y="2534"/>
                  </a:cubicBezTo>
                  <a:cubicBezTo>
                    <a:pt x="7723" y="3823"/>
                    <a:pt x="7723" y="3823"/>
                    <a:pt x="7723" y="3823"/>
                  </a:cubicBezTo>
                  <a:cubicBezTo>
                    <a:pt x="9973" y="3823"/>
                    <a:pt x="9973" y="3823"/>
                    <a:pt x="9973" y="3823"/>
                  </a:cubicBezTo>
                  <a:cubicBezTo>
                    <a:pt x="9973" y="4453"/>
                    <a:pt x="9973" y="4453"/>
                    <a:pt x="9973" y="4453"/>
                  </a:cubicBezTo>
                  <a:lnTo>
                    <a:pt x="6991" y="4453"/>
                  </a:lnTo>
                  <a:close/>
                  <a:moveTo>
                    <a:pt x="10341" y="4453"/>
                  </a:moveTo>
                  <a:lnTo>
                    <a:pt x="10341" y="4453"/>
                  </a:lnTo>
                  <a:cubicBezTo>
                    <a:pt x="10341" y="0"/>
                    <a:pt x="10341" y="0"/>
                    <a:pt x="10341" y="0"/>
                  </a:cubicBezTo>
                  <a:cubicBezTo>
                    <a:pt x="13261" y="0"/>
                    <a:pt x="13261" y="0"/>
                    <a:pt x="13261" y="0"/>
                  </a:cubicBezTo>
                  <a:cubicBezTo>
                    <a:pt x="13261" y="631"/>
                    <a:pt x="13261" y="631"/>
                    <a:pt x="13261" y="631"/>
                  </a:cubicBezTo>
                  <a:cubicBezTo>
                    <a:pt x="11075" y="631"/>
                    <a:pt x="11075" y="631"/>
                    <a:pt x="11075" y="631"/>
                  </a:cubicBezTo>
                  <a:cubicBezTo>
                    <a:pt x="11075" y="1904"/>
                    <a:pt x="11075" y="1904"/>
                    <a:pt x="11075" y="1904"/>
                  </a:cubicBezTo>
                  <a:cubicBezTo>
                    <a:pt x="12624" y="1904"/>
                    <a:pt x="12624" y="1904"/>
                    <a:pt x="12624" y="1904"/>
                  </a:cubicBezTo>
                  <a:cubicBezTo>
                    <a:pt x="12624" y="2534"/>
                    <a:pt x="12624" y="2534"/>
                    <a:pt x="12624" y="2534"/>
                  </a:cubicBezTo>
                  <a:cubicBezTo>
                    <a:pt x="11075" y="2534"/>
                    <a:pt x="11075" y="2534"/>
                    <a:pt x="11075" y="2534"/>
                  </a:cubicBezTo>
                  <a:cubicBezTo>
                    <a:pt x="11075" y="3823"/>
                    <a:pt x="11075" y="3823"/>
                    <a:pt x="11075" y="3823"/>
                  </a:cubicBezTo>
                  <a:cubicBezTo>
                    <a:pt x="13325" y="3823"/>
                    <a:pt x="13325" y="3823"/>
                    <a:pt x="13325" y="3823"/>
                  </a:cubicBezTo>
                  <a:cubicBezTo>
                    <a:pt x="13325" y="4453"/>
                    <a:pt x="13325" y="4453"/>
                    <a:pt x="13325" y="4453"/>
                  </a:cubicBezTo>
                  <a:lnTo>
                    <a:pt x="10341" y="4453"/>
                  </a:lnTo>
                  <a:close/>
                  <a:moveTo>
                    <a:pt x="13819" y="4453"/>
                  </a:moveTo>
                  <a:lnTo>
                    <a:pt x="13819" y="4453"/>
                  </a:lnTo>
                  <a:cubicBezTo>
                    <a:pt x="13819" y="0"/>
                    <a:pt x="13819" y="0"/>
                    <a:pt x="13819" y="0"/>
                  </a:cubicBezTo>
                  <a:cubicBezTo>
                    <a:pt x="15249" y="0"/>
                    <a:pt x="15249" y="0"/>
                    <a:pt x="15249" y="0"/>
                  </a:cubicBezTo>
                  <a:cubicBezTo>
                    <a:pt x="15550" y="0"/>
                    <a:pt x="15838" y="60"/>
                    <a:pt x="16113" y="176"/>
                  </a:cubicBezTo>
                  <a:cubicBezTo>
                    <a:pt x="16386" y="292"/>
                    <a:pt x="16625" y="449"/>
                    <a:pt x="16824" y="646"/>
                  </a:cubicBezTo>
                  <a:cubicBezTo>
                    <a:pt x="17025" y="842"/>
                    <a:pt x="17183" y="1079"/>
                    <a:pt x="17302" y="1352"/>
                  </a:cubicBezTo>
                  <a:cubicBezTo>
                    <a:pt x="17420" y="1627"/>
                    <a:pt x="17478" y="1914"/>
                    <a:pt x="17478" y="2215"/>
                  </a:cubicBezTo>
                  <a:cubicBezTo>
                    <a:pt x="17478" y="2521"/>
                    <a:pt x="17420" y="2813"/>
                    <a:pt x="17302" y="3091"/>
                  </a:cubicBezTo>
                  <a:cubicBezTo>
                    <a:pt x="17183" y="3368"/>
                    <a:pt x="17025" y="3607"/>
                    <a:pt x="16824" y="3806"/>
                  </a:cubicBezTo>
                  <a:cubicBezTo>
                    <a:pt x="16625" y="4005"/>
                    <a:pt x="16386" y="4161"/>
                    <a:pt x="16113" y="4278"/>
                  </a:cubicBezTo>
                  <a:cubicBezTo>
                    <a:pt x="15838" y="4396"/>
                    <a:pt x="15550" y="4453"/>
                    <a:pt x="15249" y="4453"/>
                  </a:cubicBezTo>
                  <a:lnTo>
                    <a:pt x="13819" y="4453"/>
                  </a:lnTo>
                  <a:close/>
                  <a:moveTo>
                    <a:pt x="14540" y="3848"/>
                  </a:moveTo>
                  <a:lnTo>
                    <a:pt x="14540" y="3848"/>
                  </a:lnTo>
                  <a:cubicBezTo>
                    <a:pt x="15249" y="3848"/>
                    <a:pt x="15249" y="3848"/>
                    <a:pt x="15249" y="3848"/>
                  </a:cubicBezTo>
                  <a:cubicBezTo>
                    <a:pt x="15548" y="3848"/>
                    <a:pt x="15812" y="3776"/>
                    <a:pt x="16043" y="3632"/>
                  </a:cubicBezTo>
                  <a:cubicBezTo>
                    <a:pt x="16274" y="3490"/>
                    <a:pt x="16449" y="3294"/>
                    <a:pt x="16574" y="3046"/>
                  </a:cubicBezTo>
                  <a:cubicBezTo>
                    <a:pt x="16697" y="2799"/>
                    <a:pt x="16758" y="2521"/>
                    <a:pt x="16758" y="2215"/>
                  </a:cubicBezTo>
                  <a:cubicBezTo>
                    <a:pt x="16758" y="1914"/>
                    <a:pt x="16697" y="1644"/>
                    <a:pt x="16574" y="1399"/>
                  </a:cubicBezTo>
                  <a:cubicBezTo>
                    <a:pt x="16449" y="1155"/>
                    <a:pt x="16274" y="963"/>
                    <a:pt x="16041" y="819"/>
                  </a:cubicBezTo>
                  <a:cubicBezTo>
                    <a:pt x="15810" y="677"/>
                    <a:pt x="15546" y="605"/>
                    <a:pt x="15249" y="605"/>
                  </a:cubicBezTo>
                  <a:cubicBezTo>
                    <a:pt x="14540" y="605"/>
                    <a:pt x="14540" y="605"/>
                    <a:pt x="14540" y="605"/>
                  </a:cubicBezTo>
                  <a:lnTo>
                    <a:pt x="14540" y="3848"/>
                  </a:lnTo>
                  <a:close/>
                  <a:moveTo>
                    <a:pt x="22876" y="4453"/>
                  </a:moveTo>
                  <a:lnTo>
                    <a:pt x="22876" y="4453"/>
                  </a:lnTo>
                  <a:cubicBezTo>
                    <a:pt x="22876" y="0"/>
                    <a:pt x="22876" y="0"/>
                    <a:pt x="22876" y="0"/>
                  </a:cubicBezTo>
                  <a:cubicBezTo>
                    <a:pt x="23009" y="0"/>
                    <a:pt x="23009" y="0"/>
                    <a:pt x="23009" y="0"/>
                  </a:cubicBezTo>
                  <a:cubicBezTo>
                    <a:pt x="25256" y="3277"/>
                    <a:pt x="25256" y="3277"/>
                    <a:pt x="25256" y="3277"/>
                  </a:cubicBezTo>
                  <a:cubicBezTo>
                    <a:pt x="27506" y="0"/>
                    <a:pt x="27506" y="0"/>
                    <a:pt x="27506" y="0"/>
                  </a:cubicBezTo>
                  <a:cubicBezTo>
                    <a:pt x="27639" y="0"/>
                    <a:pt x="27639" y="0"/>
                    <a:pt x="27639" y="0"/>
                  </a:cubicBezTo>
                  <a:cubicBezTo>
                    <a:pt x="27639" y="4453"/>
                    <a:pt x="27639" y="4453"/>
                    <a:pt x="27639" y="4453"/>
                  </a:cubicBezTo>
                  <a:cubicBezTo>
                    <a:pt x="26905" y="4453"/>
                    <a:pt x="26905" y="4453"/>
                    <a:pt x="26905" y="4453"/>
                  </a:cubicBezTo>
                  <a:cubicBezTo>
                    <a:pt x="26905" y="2031"/>
                    <a:pt x="26905" y="2031"/>
                    <a:pt x="26905" y="2031"/>
                  </a:cubicBezTo>
                  <a:cubicBezTo>
                    <a:pt x="25322" y="4392"/>
                    <a:pt x="25322" y="4392"/>
                    <a:pt x="25322" y="4392"/>
                  </a:cubicBezTo>
                  <a:cubicBezTo>
                    <a:pt x="25193" y="4392"/>
                    <a:pt x="25193" y="4392"/>
                    <a:pt x="25193" y="4392"/>
                  </a:cubicBezTo>
                  <a:cubicBezTo>
                    <a:pt x="23610" y="2031"/>
                    <a:pt x="23610" y="2031"/>
                    <a:pt x="23610" y="2031"/>
                  </a:cubicBezTo>
                  <a:cubicBezTo>
                    <a:pt x="23610" y="4453"/>
                    <a:pt x="23610" y="4453"/>
                    <a:pt x="23610" y="4453"/>
                  </a:cubicBezTo>
                  <a:lnTo>
                    <a:pt x="22876" y="4453"/>
                  </a:lnTo>
                  <a:close/>
                </a:path>
              </a:pathLst>
            </a:custGeom>
            <a:solidFill>
              <a:srgbClr val="000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grpSp>
    </p:spTree>
    <p:extLst>
      <p:ext uri="{BB962C8B-B14F-4D97-AF65-F5344CB8AC3E}">
        <p14:creationId xmlns:p14="http://schemas.microsoft.com/office/powerpoint/2010/main" val="3453658414"/>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20000"/>
      </a:lnSpc>
      <a:defRPr sz="800" kern="1200" baseline="0">
        <a:solidFill>
          <a:schemeClr val="tx1"/>
        </a:solidFill>
        <a:latin typeface="+mn-lt"/>
        <a:ea typeface="+mn-ea"/>
        <a:cs typeface="+mn-cs"/>
      </a:defRPr>
    </a:lvl1pPr>
    <a:lvl2pPr marL="457200" algn="l" defTabSz="914400" rtl="0" eaLnBrk="1" latinLnBrk="0" hangingPunct="1">
      <a:lnSpc>
        <a:spcPct val="120000"/>
      </a:lnSpc>
      <a:defRPr sz="800" kern="1200" baseline="0">
        <a:solidFill>
          <a:schemeClr val="tx1"/>
        </a:solidFill>
        <a:latin typeface="+mn-lt"/>
        <a:ea typeface="+mn-ea"/>
        <a:cs typeface="+mn-cs"/>
      </a:defRPr>
    </a:lvl2pPr>
    <a:lvl3pPr marL="914400" algn="l" defTabSz="914400" rtl="0" eaLnBrk="1" latinLnBrk="0" hangingPunct="1">
      <a:lnSpc>
        <a:spcPct val="120000"/>
      </a:lnSpc>
      <a:defRPr sz="800" kern="1200" baseline="0">
        <a:solidFill>
          <a:schemeClr val="tx1"/>
        </a:solidFill>
        <a:latin typeface="+mn-lt"/>
        <a:ea typeface="+mn-ea"/>
        <a:cs typeface="+mn-cs"/>
      </a:defRPr>
    </a:lvl3pPr>
    <a:lvl4pPr marL="1371600" algn="l" defTabSz="914400" rtl="0" eaLnBrk="1" latinLnBrk="0" hangingPunct="1">
      <a:lnSpc>
        <a:spcPct val="120000"/>
      </a:lnSpc>
      <a:defRPr sz="800" kern="1200" baseline="0">
        <a:solidFill>
          <a:schemeClr val="tx1"/>
        </a:solidFill>
        <a:latin typeface="+mn-lt"/>
        <a:ea typeface="+mn-ea"/>
        <a:cs typeface="+mn-cs"/>
      </a:defRPr>
    </a:lvl4pPr>
    <a:lvl5pPr marL="1828800" algn="l" defTabSz="914400" rtl="0" eaLnBrk="1" latinLnBrk="0" hangingPunct="1">
      <a:lnSpc>
        <a:spcPct val="120000"/>
      </a:lnSpc>
      <a:defRPr sz="8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Polak identified it 50+ years ago</a:t>
            </a:r>
          </a:p>
          <a:p>
            <a:r>
              <a:rPr lang="en-US" b="1" dirty="0"/>
              <a:t>UH looked at in 2012</a:t>
            </a:r>
          </a:p>
          <a:p>
            <a:r>
              <a:rPr lang="en-US" b="1" dirty="0"/>
              <a:t>So what do you think, here, today?</a:t>
            </a:r>
          </a:p>
        </p:txBody>
      </p:sp>
      <p:sp>
        <p:nvSpPr>
          <p:cNvPr id="4" name="Date Placeholder 3"/>
          <p:cNvSpPr>
            <a:spLocks noGrp="1"/>
          </p:cNvSpPr>
          <p:nvPr>
            <p:ph type="dt" sz="quarter" idx="1"/>
          </p:nvPr>
        </p:nvSpPr>
        <p:spPr/>
        <p:txBody>
          <a:bodyPr/>
          <a:lstStyle/>
          <a:p>
            <a:pPr algn="l"/>
            <a:fld id="{8B3C084B-67E6-A247-9545-1C393749621D}" type="datetime4">
              <a:rPr lang="en-US" kern="0" cap="all" spc="200" smtClean="0">
                <a:solidFill>
                  <a:schemeClr val="accent3"/>
                </a:solidFill>
              </a:rPr>
              <a:t>April 24, 2026</a:t>
            </a:fld>
            <a:endParaRPr lang="en-US" kern="0" cap="all" spc="200" dirty="0">
              <a:solidFill>
                <a:schemeClr val="accent3"/>
              </a:solidFill>
            </a:endParaRPr>
          </a:p>
        </p:txBody>
      </p:sp>
      <p:sp>
        <p:nvSpPr>
          <p:cNvPr id="5" name="Footer Placeholder 4"/>
          <p:cNvSpPr>
            <a:spLocks noGrp="1"/>
          </p:cNvSpPr>
          <p:nvPr>
            <p:ph type="ftr" sz="quarter" idx="4"/>
          </p:nvPr>
        </p:nvSpPr>
        <p:spPr/>
        <p:txBody>
          <a:bodyPr/>
          <a:lstStyle/>
          <a:p>
            <a:r>
              <a:rPr lang="en-US" sz="600">
                <a:solidFill>
                  <a:schemeClr val="tx1">
                    <a:lumMod val="20000"/>
                    <a:lumOff val="80000"/>
                  </a:schemeClr>
                </a:solidFill>
              </a:rPr>
              <a:t>© 2017 Tufts Associated Health Plans, Inc. All Rights Reserved</a:t>
            </a:r>
            <a:endParaRPr lang="en-US" sz="600" dirty="0">
              <a:solidFill>
                <a:schemeClr val="tx1">
                  <a:lumMod val="20000"/>
                  <a:lumOff val="80000"/>
                </a:schemeClr>
              </a:solidFill>
            </a:endParaRPr>
          </a:p>
        </p:txBody>
      </p:sp>
      <p:sp>
        <p:nvSpPr>
          <p:cNvPr id="6" name="Slide Number Placeholder 5"/>
          <p:cNvSpPr>
            <a:spLocks noGrp="1"/>
          </p:cNvSpPr>
          <p:nvPr>
            <p:ph type="sldNum" sz="quarter" idx="5"/>
          </p:nvPr>
        </p:nvSpPr>
        <p:spPr/>
        <p:txBody>
          <a:bodyPr/>
          <a:lstStyle/>
          <a:p>
            <a:pPr algn="ctr"/>
            <a:fld id="{E90D82F6-87A7-4770-9311-F8E9CD16B6DE}" type="slidenum">
              <a:rPr lang="en-US" sz="800" b="1" smtClean="0"/>
              <a:pPr algn="ctr"/>
              <a:t>3</a:t>
            </a:fld>
            <a:endParaRPr lang="en-US" sz="800" b="1" dirty="0"/>
          </a:p>
        </p:txBody>
      </p:sp>
      <p:sp>
        <p:nvSpPr>
          <p:cNvPr id="7" name="Header Placeholder 6"/>
          <p:cNvSpPr>
            <a:spLocks noGrp="1"/>
          </p:cNvSpPr>
          <p:nvPr>
            <p:ph type="hdr" sz="quarter"/>
          </p:nvPr>
        </p:nvSpPr>
        <p:spPr/>
        <p:txBody>
          <a:bodyPr/>
          <a:lstStyle/>
          <a:p>
            <a:r>
              <a:rPr lang="en-US"/>
              <a:t>We’re with you</a:t>
            </a:r>
            <a:endParaRPr lang="en-US" dirty="0"/>
          </a:p>
        </p:txBody>
      </p:sp>
    </p:spTree>
    <p:extLst>
      <p:ext uri="{BB962C8B-B14F-4D97-AF65-F5344CB8AC3E}">
        <p14:creationId xmlns:p14="http://schemas.microsoft.com/office/powerpoint/2010/main" val="144790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a:xfrm>
            <a:off x="975694" y="4561226"/>
            <a:ext cx="5363817" cy="287893"/>
          </a:xfrm>
        </p:spPr>
        <p:txBody>
          <a:bodyPr/>
          <a:lstStyle/>
          <a:p>
            <a:pPr eaLnBrk="1" hangingPunct="1">
              <a:spcBef>
                <a:spcPct val="0"/>
              </a:spcBef>
            </a:pPr>
            <a:endParaRPr lang="en-US"/>
          </a:p>
        </p:txBody>
      </p:sp>
      <p:sp>
        <p:nvSpPr>
          <p:cNvPr id="59395" name="Slide Number Placeholder 3"/>
          <p:cNvSpPr>
            <a:spLocks noGrp="1"/>
          </p:cNvSpPr>
          <p:nvPr>
            <p:ph type="sldNum" sz="quarter" idx="5"/>
          </p:nvPr>
        </p:nvSpPr>
        <p:spPr>
          <a:xfrm>
            <a:off x="4144618" y="9313307"/>
            <a:ext cx="3170583" cy="287893"/>
          </a:xfrm>
          <a:noFill/>
        </p:spPr>
        <p:txBody>
          <a:bodyPr/>
          <a:lstStyle/>
          <a:p>
            <a:fld id="{06054728-E45D-4E2D-882B-0B0971A5D352}" type="slidenum">
              <a:rPr lang="en-US"/>
              <a:pPr/>
              <a:t>4</a:t>
            </a:fld>
            <a:endParaRPr lang="en-US"/>
          </a:p>
        </p:txBody>
      </p:sp>
    </p:spTree>
    <p:extLst>
      <p:ext uri="{BB962C8B-B14F-4D97-AF65-F5344CB8AC3E}">
        <p14:creationId xmlns:p14="http://schemas.microsoft.com/office/powerpoint/2010/main" val="201551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b="0" i="1" dirty="0">
                <a:solidFill>
                  <a:srgbClr val="374151"/>
                </a:solidFill>
                <a:effectLst/>
                <a:latin typeface="Arial" panose="020B0604020202020204" pitchFamily="34" charset="0"/>
                <a:cs typeface="Arial" panose="020B0604020202020204" pitchFamily="34" charset="0"/>
              </a:rPr>
              <a:t>[REQUIRED]</a:t>
            </a:r>
          </a:p>
          <a:p>
            <a:pPr marL="171450" indent="-171450" algn="l">
              <a:buFont typeface="Arial" panose="020B0604020202020204" pitchFamily="34" charset="0"/>
              <a:buChar char="•"/>
            </a:pPr>
            <a:endParaRPr lang="en-US" sz="1200" b="0" i="0" dirty="0">
              <a:solidFill>
                <a:srgbClr val="37415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200" b="0" i="0" dirty="0">
                <a:solidFill>
                  <a:srgbClr val="374151"/>
                </a:solidFill>
                <a:effectLst/>
                <a:latin typeface="Arial" panose="020B0604020202020204" pitchFamily="34" charset="0"/>
                <a:cs typeface="Arial" panose="020B0604020202020204" pitchFamily="34" charset="0"/>
              </a:rPr>
              <a:t>A system's behavior is a result of its structure, such as how a city's rules and regulations influence building and living.</a:t>
            </a:r>
          </a:p>
          <a:p>
            <a:pPr marL="171450" indent="-171450" algn="l">
              <a:buFont typeface="Arial" panose="020B0604020202020204" pitchFamily="34" charset="0"/>
              <a:buChar char="•"/>
            </a:pPr>
            <a:r>
              <a:rPr lang="en-US" sz="1200" b="0" i="0" dirty="0">
                <a:solidFill>
                  <a:srgbClr val="374151"/>
                </a:solidFill>
                <a:effectLst/>
                <a:latin typeface="Arial" panose="020B0604020202020204" pitchFamily="34" charset="0"/>
                <a:cs typeface="Arial" panose="020B0604020202020204" pitchFamily="34" charset="0"/>
              </a:rPr>
              <a:t>Our system of politics</a:t>
            </a:r>
          </a:p>
          <a:p>
            <a:pPr marL="171450" indent="-171450" algn="l">
              <a:buFont typeface="Arial" panose="020B0604020202020204" pitchFamily="34" charset="0"/>
              <a:buChar char="•"/>
            </a:pPr>
            <a:r>
              <a:rPr lang="en-US" sz="1200" b="0" i="0" dirty="0">
                <a:solidFill>
                  <a:srgbClr val="374151"/>
                </a:solidFill>
                <a:effectLst/>
                <a:latin typeface="Arial" panose="020B0604020202020204" pitchFamily="34" charset="0"/>
                <a:cs typeface="Arial" panose="020B0604020202020204" pitchFamily="34" charset="0"/>
              </a:rPr>
              <a:t>Systems maps help visualize these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374151"/>
                </a:solidFill>
                <a:effectLst/>
                <a:latin typeface="Arial" panose="020B0604020202020204" pitchFamily="34" charset="0"/>
                <a:cs typeface="Arial" panose="020B0604020202020204" pitchFamily="34" charset="0"/>
              </a:rPr>
              <a:t>Rush hour, a product of business hours, is an example where the system produces undesirable outcomes, like traffic congestion.</a:t>
            </a:r>
          </a:p>
          <a:p>
            <a:pPr marL="171450" indent="-171450" algn="l">
              <a:buFont typeface="Arial" panose="020B0604020202020204" pitchFamily="34" charset="0"/>
              <a:buChar char="•"/>
            </a:pPr>
            <a:endParaRPr lang="en-US" sz="1200" b="0" i="0" dirty="0">
              <a:solidFill>
                <a:srgbClr val="374151"/>
              </a:solidFill>
              <a:effectLst/>
              <a:latin typeface="Arial" panose="020B0604020202020204" pitchFamily="34" charset="0"/>
              <a:cs typeface="Arial" panose="020B0604020202020204" pitchFamily="34" charset="0"/>
            </a:endParaRPr>
          </a:p>
        </p:txBody>
      </p:sp>
      <p:sp>
        <p:nvSpPr>
          <p:cNvPr id="4" name="Date Placeholder 3"/>
          <p:cNvSpPr>
            <a:spLocks noGrp="1"/>
          </p:cNvSpPr>
          <p:nvPr>
            <p:ph type="dt" sz="quarter" idx="1"/>
          </p:nvPr>
        </p:nvSpPr>
        <p:spPr/>
        <p:txBody>
          <a:bodyPr/>
          <a:lstStyle/>
          <a:p>
            <a:pPr algn="l"/>
            <a:fld id="{8B3C084B-67E6-A247-9545-1C393749621D}" type="datetime4">
              <a:rPr lang="en-US" kern="0" cap="all" spc="200" smtClean="0">
                <a:solidFill>
                  <a:schemeClr val="accent3"/>
                </a:solidFill>
              </a:rPr>
              <a:t>April 24, 2026</a:t>
            </a:fld>
            <a:endParaRPr lang="en-US" kern="0" cap="all" spc="200" dirty="0">
              <a:solidFill>
                <a:schemeClr val="accent3"/>
              </a:solidFill>
            </a:endParaRPr>
          </a:p>
        </p:txBody>
      </p:sp>
      <p:sp>
        <p:nvSpPr>
          <p:cNvPr id="5" name="Footer Placeholder 4"/>
          <p:cNvSpPr>
            <a:spLocks noGrp="1"/>
          </p:cNvSpPr>
          <p:nvPr>
            <p:ph type="ftr" sz="quarter" idx="4"/>
          </p:nvPr>
        </p:nvSpPr>
        <p:spPr/>
        <p:txBody>
          <a:bodyPr/>
          <a:lstStyle/>
          <a:p>
            <a:r>
              <a:rPr lang="en-US" sz="600">
                <a:solidFill>
                  <a:schemeClr val="tx1">
                    <a:lumMod val="20000"/>
                    <a:lumOff val="80000"/>
                  </a:schemeClr>
                </a:solidFill>
              </a:rPr>
              <a:t>© 2017 Tufts Associated Health Plans, Inc. All Rights Reserved</a:t>
            </a:r>
            <a:endParaRPr lang="en-US" sz="600" dirty="0">
              <a:solidFill>
                <a:schemeClr val="tx1">
                  <a:lumMod val="20000"/>
                  <a:lumOff val="80000"/>
                </a:schemeClr>
              </a:solidFill>
            </a:endParaRPr>
          </a:p>
        </p:txBody>
      </p:sp>
      <p:sp>
        <p:nvSpPr>
          <p:cNvPr id="6" name="Slide Number Placeholder 5"/>
          <p:cNvSpPr>
            <a:spLocks noGrp="1"/>
          </p:cNvSpPr>
          <p:nvPr>
            <p:ph type="sldNum" sz="quarter" idx="5"/>
          </p:nvPr>
        </p:nvSpPr>
        <p:spPr/>
        <p:txBody>
          <a:bodyPr/>
          <a:lstStyle/>
          <a:p>
            <a:pPr algn="ctr"/>
            <a:fld id="{E90D82F6-87A7-4770-9311-F8E9CD16B6DE}" type="slidenum">
              <a:rPr lang="en-US" sz="800" b="1" smtClean="0"/>
              <a:pPr algn="ctr"/>
              <a:t>8</a:t>
            </a:fld>
            <a:endParaRPr lang="en-US" sz="800" b="1" dirty="0"/>
          </a:p>
        </p:txBody>
      </p:sp>
      <p:sp>
        <p:nvSpPr>
          <p:cNvPr id="7" name="Header Placeholder 6"/>
          <p:cNvSpPr>
            <a:spLocks noGrp="1"/>
          </p:cNvSpPr>
          <p:nvPr>
            <p:ph type="hdr" sz="quarter"/>
          </p:nvPr>
        </p:nvSpPr>
        <p:spPr/>
        <p:txBody>
          <a:bodyPr/>
          <a:lstStyle/>
          <a:p>
            <a:r>
              <a:rPr lang="en-US"/>
              <a:t>We’re with you</a:t>
            </a:r>
            <a:endParaRPr lang="en-US" dirty="0"/>
          </a:p>
        </p:txBody>
      </p:sp>
    </p:spTree>
    <p:extLst>
      <p:ext uri="{BB962C8B-B14F-4D97-AF65-F5344CB8AC3E}">
        <p14:creationId xmlns:p14="http://schemas.microsoft.com/office/powerpoint/2010/main" val="181083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xfrm>
            <a:off x="3971926" y="9017000"/>
            <a:ext cx="3038475"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sz="2400">
                <a:solidFill>
                  <a:schemeClr val="tx1"/>
                </a:solidFill>
                <a:latin typeface="Times New Roman" pitchFamily="18" charset="0"/>
              </a:defRPr>
            </a:lvl1pPr>
            <a:lvl2pPr marL="742909" indent="-285734" defTabSz="931811" eaLnBrk="0" hangingPunct="0">
              <a:defRPr sz="2400">
                <a:solidFill>
                  <a:schemeClr val="tx1"/>
                </a:solidFill>
                <a:latin typeface="Times New Roman" pitchFamily="18" charset="0"/>
              </a:defRPr>
            </a:lvl2pPr>
            <a:lvl3pPr marL="1142937" indent="-228587" defTabSz="931811" eaLnBrk="0" hangingPunct="0">
              <a:defRPr sz="2400">
                <a:solidFill>
                  <a:schemeClr val="tx1"/>
                </a:solidFill>
                <a:latin typeface="Times New Roman" pitchFamily="18" charset="0"/>
              </a:defRPr>
            </a:lvl3pPr>
            <a:lvl4pPr marL="1600111" indent="-228587" defTabSz="931811" eaLnBrk="0" hangingPunct="0">
              <a:defRPr sz="2400">
                <a:solidFill>
                  <a:schemeClr val="tx1"/>
                </a:solidFill>
                <a:latin typeface="Times New Roman" pitchFamily="18" charset="0"/>
              </a:defRPr>
            </a:lvl4pPr>
            <a:lvl5pPr marL="2057287" indent="-228587" defTabSz="931811" eaLnBrk="0" hangingPunct="0">
              <a:defRPr sz="2400">
                <a:solidFill>
                  <a:schemeClr val="tx1"/>
                </a:solidFill>
                <a:latin typeface="Times New Roman" pitchFamily="18" charset="0"/>
              </a:defRPr>
            </a:lvl5pPr>
            <a:lvl6pPr marL="2514461" indent="-228587" algn="ctr" defTabSz="931811" eaLnBrk="0" fontAlgn="base" hangingPunct="0">
              <a:spcBef>
                <a:spcPct val="0"/>
              </a:spcBef>
              <a:spcAft>
                <a:spcPct val="0"/>
              </a:spcAft>
              <a:defRPr sz="2400">
                <a:solidFill>
                  <a:schemeClr val="tx1"/>
                </a:solidFill>
                <a:latin typeface="Times New Roman" pitchFamily="18" charset="0"/>
              </a:defRPr>
            </a:lvl6pPr>
            <a:lvl7pPr marL="2971635" indent="-228587" algn="ctr" defTabSz="931811" eaLnBrk="0" fontAlgn="base" hangingPunct="0">
              <a:spcBef>
                <a:spcPct val="0"/>
              </a:spcBef>
              <a:spcAft>
                <a:spcPct val="0"/>
              </a:spcAft>
              <a:defRPr sz="2400">
                <a:solidFill>
                  <a:schemeClr val="tx1"/>
                </a:solidFill>
                <a:latin typeface="Times New Roman" pitchFamily="18" charset="0"/>
              </a:defRPr>
            </a:lvl7pPr>
            <a:lvl8pPr marL="3428811" indent="-228587" algn="ctr" defTabSz="931811" eaLnBrk="0" fontAlgn="base" hangingPunct="0">
              <a:spcBef>
                <a:spcPct val="0"/>
              </a:spcBef>
              <a:spcAft>
                <a:spcPct val="0"/>
              </a:spcAft>
              <a:defRPr sz="2400">
                <a:solidFill>
                  <a:schemeClr val="tx1"/>
                </a:solidFill>
                <a:latin typeface="Times New Roman" pitchFamily="18" charset="0"/>
              </a:defRPr>
            </a:lvl8pPr>
            <a:lvl9pPr marL="3885985" indent="-228587" algn="ctr" defTabSz="931811" eaLnBrk="0" fontAlgn="base" hangingPunct="0">
              <a:spcBef>
                <a:spcPct val="0"/>
              </a:spcBef>
              <a:spcAft>
                <a:spcPct val="0"/>
              </a:spcAft>
              <a:defRPr sz="2400">
                <a:solidFill>
                  <a:schemeClr val="tx1"/>
                </a:solidFill>
                <a:latin typeface="Times New Roman" pitchFamily="18" charset="0"/>
              </a:defRPr>
            </a:lvl9pPr>
          </a:lstStyle>
          <a:p>
            <a:pPr marL="0" marR="0" lvl="0" indent="0" algn="r" defTabSz="931811" rtl="0" eaLnBrk="1" fontAlgn="auto" latinLnBrk="0" hangingPunct="1">
              <a:lnSpc>
                <a:spcPct val="100000"/>
              </a:lnSpc>
              <a:spcBef>
                <a:spcPts val="0"/>
              </a:spcBef>
              <a:spcAft>
                <a:spcPts val="0"/>
              </a:spcAft>
              <a:buClrTx/>
              <a:buSzTx/>
              <a:buFontTx/>
              <a:buNone/>
              <a:tabLst/>
              <a:defRPr/>
            </a:pPr>
            <a:fld id="{C978AA9D-EE36-4B1A-BFEB-C59F5E5A5B77}" type="slidenum">
              <a:rPr kumimoji="0" lang="en-US" sz="1200" b="0" i="0" u="none" strike="noStrike" kern="1200" cap="none" spc="0" normalizeH="0" baseline="0" noProof="0">
                <a:ln>
                  <a:noFill/>
                </a:ln>
                <a:solidFill>
                  <a:srgbClr val="6D6E71"/>
                </a:solidFill>
                <a:effectLst/>
                <a:uLnTx/>
                <a:uFillTx/>
                <a:latin typeface="Times New Roman" pitchFamily="18" charset="0"/>
                <a:ea typeface="+mn-ea"/>
                <a:cs typeface="+mn-cs"/>
              </a:rPr>
              <a:pPr marL="0" marR="0" lvl="0" indent="0" algn="r" defTabSz="93181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6D6E71"/>
              </a:solidFill>
              <a:effectLst/>
              <a:uLnTx/>
              <a:uFillTx/>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35039" y="4416425"/>
            <a:ext cx="5140325" cy="3233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a:p>
        </p:txBody>
      </p:sp>
    </p:spTree>
    <p:extLst>
      <p:ext uri="{BB962C8B-B14F-4D97-AF65-F5344CB8AC3E}">
        <p14:creationId xmlns:p14="http://schemas.microsoft.com/office/powerpoint/2010/main" val="16016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5580" y="8867001"/>
            <a:ext cx="2972421" cy="276999"/>
          </a:xfrm>
        </p:spPr>
        <p:txBody>
          <a:bodyPr/>
          <a:lstStyle/>
          <a:p>
            <a:fld id="{BF470A84-EFF8-43A0-A549-63605A9F1CEA}" type="slidenum">
              <a:rPr lang="en-US" smtClean="0"/>
              <a:pPr/>
              <a:t>11</a:t>
            </a:fld>
            <a:endParaRPr lang="en-US"/>
          </a:p>
        </p:txBody>
      </p:sp>
    </p:spTree>
    <p:extLst>
      <p:ext uri="{BB962C8B-B14F-4D97-AF65-F5344CB8AC3E}">
        <p14:creationId xmlns:p14="http://schemas.microsoft.com/office/powerpoint/2010/main" val="326419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3899071" y="9017000"/>
            <a:ext cx="2982742" cy="279400"/>
          </a:xfrm>
          <a:noFill/>
        </p:spPr>
        <p:txBody>
          <a:bodyPr/>
          <a:lstStyle/>
          <a:p>
            <a:fld id="{5CDF96FC-7AA7-4736-9EB5-FD7EABD37970}" type="slidenum">
              <a:rPr lang="en-US" smtClean="0"/>
              <a:pPr/>
              <a:t>12</a:t>
            </a:fld>
            <a:endParaRPr lang="en-US"/>
          </a:p>
        </p:txBody>
      </p:sp>
      <p:sp>
        <p:nvSpPr>
          <p:cNvPr id="264195" name="Rectangle 2"/>
          <p:cNvSpPr>
            <a:spLocks noGrp="1" noRot="1" noChangeAspect="1" noChangeArrowheads="1" noTextEdit="1"/>
          </p:cNvSpPr>
          <p:nvPr>
            <p:ph type="sldImg"/>
          </p:nvPr>
        </p:nvSpPr>
        <p:spPr>
          <a:xfrm>
            <a:off x="306388" y="676275"/>
            <a:ext cx="6269037" cy="3527425"/>
          </a:xfrm>
          <a:ln w="12700" cap="flat">
            <a:solidFill>
              <a:schemeClr val="tx1"/>
            </a:solidFill>
          </a:ln>
        </p:spPr>
      </p:sp>
      <p:sp>
        <p:nvSpPr>
          <p:cNvPr id="264196" name="Rectangle 3"/>
          <p:cNvSpPr>
            <a:spLocks noGrp="1" noChangeArrowheads="1"/>
          </p:cNvSpPr>
          <p:nvPr>
            <p:ph type="body" idx="1"/>
          </p:nvPr>
        </p:nvSpPr>
        <p:spPr>
          <a:xfrm>
            <a:off x="917888" y="4416427"/>
            <a:ext cx="5046040" cy="288925"/>
          </a:xfrm>
          <a:noFill/>
          <a:ln/>
        </p:spPr>
        <p:txBody>
          <a:bodyPr lIns="100132" tIns="51631" rIns="100132" bIns="51631"/>
          <a:lstStyle/>
          <a:p>
            <a:pPr eaLnBrk="1" hangingPunct="1"/>
            <a:endParaRPr lang="en-US"/>
          </a:p>
        </p:txBody>
      </p:sp>
    </p:spTree>
    <p:extLst>
      <p:ext uri="{BB962C8B-B14F-4D97-AF65-F5344CB8AC3E}">
        <p14:creationId xmlns:p14="http://schemas.microsoft.com/office/powerpoint/2010/main" val="226371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5039" y="4490032"/>
            <a:ext cx="5140325" cy="2834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EFC3F-BFDE-4D28-B813-8361A179BDB9}" type="slidenum">
              <a:rPr lang="en-US" smtClean="0"/>
              <a:pPr>
                <a:defRPr/>
              </a:pPr>
              <a:t>27</a:t>
            </a:fld>
            <a:endParaRPr lang="en-US"/>
          </a:p>
        </p:txBody>
      </p:sp>
    </p:spTree>
    <p:extLst>
      <p:ext uri="{BB962C8B-B14F-4D97-AF65-F5344CB8AC3E}">
        <p14:creationId xmlns:p14="http://schemas.microsoft.com/office/powerpoint/2010/main" val="216028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9D655-9F73-4415-B6E1-E15F82941228}" type="slidenum">
              <a:rPr lang="en-US" smtClean="0"/>
              <a:pPr/>
              <a:t>28</a:t>
            </a:fld>
            <a:endParaRPr lang="en-US"/>
          </a:p>
        </p:txBody>
      </p:sp>
    </p:spTree>
    <p:extLst>
      <p:ext uri="{BB962C8B-B14F-4D97-AF65-F5344CB8AC3E}">
        <p14:creationId xmlns:p14="http://schemas.microsoft.com/office/powerpoint/2010/main" val="377769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5DD3-E69B-3DDF-4232-E95AAEC3E9B3}"/>
            </a:ext>
          </a:extLst>
        </p:cNvPr>
        <p:cNvGrpSpPr/>
        <p:nvPr/>
      </p:nvGrpSpPr>
      <p:grpSpPr>
        <a:xfrm>
          <a:off x="0" y="0"/>
          <a:ext cx="0" cy="0"/>
          <a:chOff x="0" y="0"/>
          <a:chExt cx="0" cy="0"/>
        </a:xfrm>
      </p:grpSpPr>
      <p:sp>
        <p:nvSpPr>
          <p:cNvPr id="32770" name="Rectangle 7">
            <a:extLst>
              <a:ext uri="{FF2B5EF4-FFF2-40B4-BE49-F238E27FC236}">
                <a16:creationId xmlns:a16="http://schemas.microsoft.com/office/drawing/2014/main" id="{BFE27763-BCD4-829B-81E4-8649D760423D}"/>
              </a:ext>
            </a:extLst>
          </p:cNvPr>
          <p:cNvSpPr>
            <a:spLocks noGrp="1" noChangeArrowheads="1"/>
          </p:cNvSpPr>
          <p:nvPr>
            <p:ph type="sldNum" sz="quarter" idx="5"/>
          </p:nvPr>
        </p:nvSpPr>
        <p:spPr>
          <a:xfrm>
            <a:off x="3971926" y="9017000"/>
            <a:ext cx="3038475"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sz="2400">
                <a:solidFill>
                  <a:schemeClr val="tx1"/>
                </a:solidFill>
                <a:latin typeface="Times New Roman" pitchFamily="18" charset="0"/>
              </a:defRPr>
            </a:lvl1pPr>
            <a:lvl2pPr marL="742909" indent="-285734" defTabSz="931811" eaLnBrk="0" hangingPunct="0">
              <a:defRPr sz="2400">
                <a:solidFill>
                  <a:schemeClr val="tx1"/>
                </a:solidFill>
                <a:latin typeface="Times New Roman" pitchFamily="18" charset="0"/>
              </a:defRPr>
            </a:lvl2pPr>
            <a:lvl3pPr marL="1142937" indent="-228587" defTabSz="931811" eaLnBrk="0" hangingPunct="0">
              <a:defRPr sz="2400">
                <a:solidFill>
                  <a:schemeClr val="tx1"/>
                </a:solidFill>
                <a:latin typeface="Times New Roman" pitchFamily="18" charset="0"/>
              </a:defRPr>
            </a:lvl3pPr>
            <a:lvl4pPr marL="1600111" indent="-228587" defTabSz="931811" eaLnBrk="0" hangingPunct="0">
              <a:defRPr sz="2400">
                <a:solidFill>
                  <a:schemeClr val="tx1"/>
                </a:solidFill>
                <a:latin typeface="Times New Roman" pitchFamily="18" charset="0"/>
              </a:defRPr>
            </a:lvl4pPr>
            <a:lvl5pPr marL="2057287" indent="-228587" defTabSz="931811" eaLnBrk="0" hangingPunct="0">
              <a:defRPr sz="2400">
                <a:solidFill>
                  <a:schemeClr val="tx1"/>
                </a:solidFill>
                <a:latin typeface="Times New Roman" pitchFamily="18" charset="0"/>
              </a:defRPr>
            </a:lvl5pPr>
            <a:lvl6pPr marL="2514461" indent="-228587" algn="ctr" defTabSz="931811" eaLnBrk="0" fontAlgn="base" hangingPunct="0">
              <a:spcBef>
                <a:spcPct val="0"/>
              </a:spcBef>
              <a:spcAft>
                <a:spcPct val="0"/>
              </a:spcAft>
              <a:defRPr sz="2400">
                <a:solidFill>
                  <a:schemeClr val="tx1"/>
                </a:solidFill>
                <a:latin typeface="Times New Roman" pitchFamily="18" charset="0"/>
              </a:defRPr>
            </a:lvl6pPr>
            <a:lvl7pPr marL="2971635" indent="-228587" algn="ctr" defTabSz="931811" eaLnBrk="0" fontAlgn="base" hangingPunct="0">
              <a:spcBef>
                <a:spcPct val="0"/>
              </a:spcBef>
              <a:spcAft>
                <a:spcPct val="0"/>
              </a:spcAft>
              <a:defRPr sz="2400">
                <a:solidFill>
                  <a:schemeClr val="tx1"/>
                </a:solidFill>
                <a:latin typeface="Times New Roman" pitchFamily="18" charset="0"/>
              </a:defRPr>
            </a:lvl7pPr>
            <a:lvl8pPr marL="3428811" indent="-228587" algn="ctr" defTabSz="931811" eaLnBrk="0" fontAlgn="base" hangingPunct="0">
              <a:spcBef>
                <a:spcPct val="0"/>
              </a:spcBef>
              <a:spcAft>
                <a:spcPct val="0"/>
              </a:spcAft>
              <a:defRPr sz="2400">
                <a:solidFill>
                  <a:schemeClr val="tx1"/>
                </a:solidFill>
                <a:latin typeface="Times New Roman" pitchFamily="18" charset="0"/>
              </a:defRPr>
            </a:lvl8pPr>
            <a:lvl9pPr marL="3885985" indent="-228587" algn="ctr" defTabSz="931811" eaLnBrk="0" fontAlgn="base" hangingPunct="0">
              <a:spcBef>
                <a:spcPct val="0"/>
              </a:spcBef>
              <a:spcAft>
                <a:spcPct val="0"/>
              </a:spcAft>
              <a:defRPr sz="2400">
                <a:solidFill>
                  <a:schemeClr val="tx1"/>
                </a:solidFill>
                <a:latin typeface="Times New Roman" pitchFamily="18" charset="0"/>
              </a:defRPr>
            </a:lvl9pPr>
          </a:lstStyle>
          <a:p>
            <a:pPr marL="0" marR="0" lvl="0" indent="0" algn="r" defTabSz="931811" rtl="0" eaLnBrk="1" fontAlgn="auto" latinLnBrk="0" hangingPunct="1">
              <a:lnSpc>
                <a:spcPct val="100000"/>
              </a:lnSpc>
              <a:spcBef>
                <a:spcPts val="0"/>
              </a:spcBef>
              <a:spcAft>
                <a:spcPts val="0"/>
              </a:spcAft>
              <a:buClrTx/>
              <a:buSzTx/>
              <a:buFontTx/>
              <a:buNone/>
              <a:tabLst/>
              <a:defRPr/>
            </a:pPr>
            <a:fld id="{C978AA9D-EE36-4B1A-BFEB-C59F5E5A5B77}" type="slidenum">
              <a:rPr kumimoji="0" lang="en-US" sz="1200" b="0" i="0" u="none" strike="noStrike" kern="1200" cap="none" spc="0" normalizeH="0" baseline="0" noProof="0">
                <a:ln>
                  <a:noFill/>
                </a:ln>
                <a:solidFill>
                  <a:srgbClr val="6D6E71"/>
                </a:solidFill>
                <a:effectLst/>
                <a:uLnTx/>
                <a:uFillTx/>
                <a:latin typeface="Times New Roman" pitchFamily="18" charset="0"/>
                <a:ea typeface="+mn-ea"/>
                <a:cs typeface="+mn-cs"/>
              </a:rPr>
              <a:pPr marL="0" marR="0" lvl="0" indent="0" algn="r" defTabSz="931811"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6D6E71"/>
              </a:solidFill>
              <a:effectLst/>
              <a:uLnTx/>
              <a:uFillTx/>
              <a:latin typeface="Times New Roman" pitchFamily="18" charset="0"/>
              <a:ea typeface="+mn-ea"/>
              <a:cs typeface="+mn-cs"/>
            </a:endParaRPr>
          </a:p>
        </p:txBody>
      </p:sp>
      <p:sp>
        <p:nvSpPr>
          <p:cNvPr id="32771" name="Rectangle 2">
            <a:extLst>
              <a:ext uri="{FF2B5EF4-FFF2-40B4-BE49-F238E27FC236}">
                <a16:creationId xmlns:a16="http://schemas.microsoft.com/office/drawing/2014/main" id="{B4A4F886-74E1-43ED-3AF7-9B0DFFC2AD0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8D5A2DE3-1CAA-C9A0-8112-4767D6007970}"/>
              </a:ext>
            </a:extLst>
          </p:cNvPr>
          <p:cNvSpPr>
            <a:spLocks noGrp="1" noChangeArrowheads="1"/>
          </p:cNvSpPr>
          <p:nvPr>
            <p:ph type="body" idx="1"/>
          </p:nvPr>
        </p:nvSpPr>
        <p:spPr>
          <a:xfrm>
            <a:off x="935039" y="4416425"/>
            <a:ext cx="5140325" cy="3233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a:p>
        </p:txBody>
      </p:sp>
    </p:spTree>
    <p:extLst>
      <p:ext uri="{BB962C8B-B14F-4D97-AF65-F5344CB8AC3E}">
        <p14:creationId xmlns:p14="http://schemas.microsoft.com/office/powerpoint/2010/main" val="68363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2D21-8797-5246-ACB5-CD019DB6F62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47E9A47-0FD1-BE42-B906-15AE87934B3B}"/>
              </a:ext>
            </a:extLst>
          </p:cNvPr>
          <p:cNvSpPr>
            <a:spLocks noGrp="1"/>
          </p:cNvSpPr>
          <p:nvPr>
            <p:ph sz="quarter" idx="10"/>
          </p:nvPr>
        </p:nvSpPr>
        <p:spPr>
          <a:xfrm>
            <a:off x="641188" y="1249363"/>
            <a:ext cx="10906459" cy="517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440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eft picture">
    <p:bg>
      <p:bgRef idx="1001">
        <a:schemeClr val="bg1"/>
      </p:bgRef>
    </p:bg>
    <p:spTree>
      <p:nvGrpSpPr>
        <p:cNvPr id="1" name=""/>
        <p:cNvGrpSpPr/>
        <p:nvPr/>
      </p:nvGrpSpPr>
      <p:grpSpPr>
        <a:xfrm>
          <a:off x="0" y="0"/>
          <a:ext cx="0" cy="0"/>
          <a:chOff x="0" y="0"/>
          <a:chExt cx="0" cy="0"/>
        </a:xfrm>
      </p:grpSpPr>
      <p:pic>
        <p:nvPicPr>
          <p:cNvPr id="10" name="Picture 9" descr="A blurry image of a mountain range&#10;&#10;Description automatically generated">
            <a:extLst>
              <a:ext uri="{FF2B5EF4-FFF2-40B4-BE49-F238E27FC236}">
                <a16:creationId xmlns:a16="http://schemas.microsoft.com/office/drawing/2014/main" id="{A1678C66-333C-74F2-9CFB-97FCF64E9F6C}"/>
              </a:ext>
            </a:extLst>
          </p:cNvPr>
          <p:cNvPicPr>
            <a:picLocks noChangeAspect="1"/>
          </p:cNvPicPr>
          <p:nvPr userDrawn="1"/>
        </p:nvPicPr>
        <p:blipFill rotWithShape="1">
          <a:blip r:embed="rId2"/>
          <a:srcRect t="10442" b="827"/>
          <a:stretch/>
        </p:blipFill>
        <p:spPr>
          <a:xfrm>
            <a:off x="0" y="1"/>
            <a:ext cx="6094412" cy="6858000"/>
          </a:xfrm>
          <a:prstGeom prst="rect">
            <a:avLst/>
          </a:prstGeom>
        </p:spPr>
      </p:pic>
      <p:sp>
        <p:nvSpPr>
          <p:cNvPr id="7" name="Rectangle 6">
            <a:extLst>
              <a:ext uri="{FF2B5EF4-FFF2-40B4-BE49-F238E27FC236}">
                <a16:creationId xmlns:a16="http://schemas.microsoft.com/office/drawing/2014/main" id="{E6CC2226-3A08-8F30-2AF5-19989A23FF4F}"/>
              </a:ext>
            </a:extLst>
          </p:cNvPr>
          <p:cNvSpPr/>
          <p:nvPr userDrawn="1"/>
        </p:nvSpPr>
        <p:spPr>
          <a:xfrm flipH="1">
            <a:off x="5907741"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8" name="Rectangle 3">
            <a:extLst>
              <a:ext uri="{FF2B5EF4-FFF2-40B4-BE49-F238E27FC236}">
                <a16:creationId xmlns:a16="http://schemas.microsoft.com/office/drawing/2014/main" id="{D98DEFF5-6729-236C-F6ED-1301C66529D7}"/>
              </a:ext>
            </a:extLst>
          </p:cNvPr>
          <p:cNvSpPr/>
          <p:nvPr userDrawn="1"/>
        </p:nvSpPr>
        <p:spPr>
          <a:xfrm flipH="1">
            <a:off x="6223201" y="0"/>
            <a:ext cx="5987132" cy="6858000"/>
          </a:xfrm>
          <a:custGeom>
            <a:avLst/>
            <a:gdLst>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1371589 w 5861039"/>
              <a:gd name="connsiteY6" fmla="*/ 6858000 h 6858000"/>
              <a:gd name="connsiteX7" fmla="*/ 0 w 5861039"/>
              <a:gd name="connsiteY7" fmla="*/ 0 h 6858000"/>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0 w 5861039"/>
              <a:gd name="connsiteY6" fmla="*/ 6858000 h 6858000"/>
              <a:gd name="connsiteX7" fmla="*/ 0 w 586103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039" h="6858000">
                <a:moveTo>
                  <a:pt x="0" y="0"/>
                </a:moveTo>
                <a:lnTo>
                  <a:pt x="5735756" y="0"/>
                </a:lnTo>
                <a:lnTo>
                  <a:pt x="5750841" y="195107"/>
                </a:lnTo>
                <a:cubicBezTo>
                  <a:pt x="5823558" y="1254096"/>
                  <a:pt x="5861039" y="2333446"/>
                  <a:pt x="5861039" y="3429001"/>
                </a:cubicBezTo>
                <a:cubicBezTo>
                  <a:pt x="5861039" y="4524557"/>
                  <a:pt x="5823558" y="5603906"/>
                  <a:pt x="5750841" y="6662895"/>
                </a:cubicBezTo>
                <a:lnTo>
                  <a:pt x="5735756" y="6858000"/>
                </a:lnTo>
                <a:lnTo>
                  <a:pt x="0" y="68580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6752530" y="1416424"/>
            <a:ext cx="4911503" cy="524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6752530" y="2"/>
            <a:ext cx="4911503" cy="1416423"/>
          </a:xfrm>
        </p:spPr>
        <p:txBody>
          <a:bodyPr/>
          <a:lstStyle>
            <a:lvl1pPr>
              <a:defRPr sz="3732"/>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C2659A9F-1F15-A079-170A-00C82BA70913}"/>
              </a:ext>
            </a:extLst>
          </p:cNvPr>
          <p:cNvPicPr>
            <a:picLocks noChangeAspect="1"/>
          </p:cNvPicPr>
          <p:nvPr userDrawn="1"/>
        </p:nvPicPr>
        <p:blipFill>
          <a:blip r:embed="rId3"/>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18807036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Left picture">
    <p:bg>
      <p:bgRef idx="1001">
        <a:schemeClr val="bg1"/>
      </p:bgRef>
    </p:bg>
    <p:spTree>
      <p:nvGrpSpPr>
        <p:cNvPr id="1" name=""/>
        <p:cNvGrpSpPr/>
        <p:nvPr/>
      </p:nvGrpSpPr>
      <p:grpSpPr>
        <a:xfrm>
          <a:off x="0" y="0"/>
          <a:ext cx="0" cy="0"/>
          <a:chOff x="0" y="0"/>
          <a:chExt cx="0" cy="0"/>
        </a:xfrm>
      </p:grpSpPr>
      <p:pic>
        <p:nvPicPr>
          <p:cNvPr id="10" name="Picture 9" descr="A blurry image of cyclists on a street&#10;&#10;Description automatically generated">
            <a:extLst>
              <a:ext uri="{FF2B5EF4-FFF2-40B4-BE49-F238E27FC236}">
                <a16:creationId xmlns:a16="http://schemas.microsoft.com/office/drawing/2014/main" id="{4858B714-2CAF-4B23-863B-EDC91AEF1C75}"/>
              </a:ext>
            </a:extLst>
          </p:cNvPr>
          <p:cNvPicPr>
            <a:picLocks noChangeAspect="1"/>
          </p:cNvPicPr>
          <p:nvPr userDrawn="1"/>
        </p:nvPicPr>
        <p:blipFill rotWithShape="1">
          <a:blip r:embed="rId2"/>
          <a:srcRect l="5371" r="26124"/>
          <a:stretch/>
        </p:blipFill>
        <p:spPr>
          <a:xfrm>
            <a:off x="0" y="0"/>
            <a:ext cx="6094412" cy="6858000"/>
          </a:xfrm>
          <a:prstGeom prst="rect">
            <a:avLst/>
          </a:prstGeom>
        </p:spPr>
      </p:pic>
      <p:sp>
        <p:nvSpPr>
          <p:cNvPr id="7" name="Rectangle 6">
            <a:extLst>
              <a:ext uri="{FF2B5EF4-FFF2-40B4-BE49-F238E27FC236}">
                <a16:creationId xmlns:a16="http://schemas.microsoft.com/office/drawing/2014/main" id="{08B54E78-BD33-C64E-4F94-719CAFDDB5B1}"/>
              </a:ext>
            </a:extLst>
          </p:cNvPr>
          <p:cNvSpPr/>
          <p:nvPr userDrawn="1"/>
        </p:nvSpPr>
        <p:spPr>
          <a:xfrm flipH="1">
            <a:off x="5907741"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8" name="Rectangle 3">
            <a:extLst>
              <a:ext uri="{FF2B5EF4-FFF2-40B4-BE49-F238E27FC236}">
                <a16:creationId xmlns:a16="http://schemas.microsoft.com/office/drawing/2014/main" id="{B2337965-065A-4F69-CAB5-C07548738605}"/>
              </a:ext>
            </a:extLst>
          </p:cNvPr>
          <p:cNvSpPr/>
          <p:nvPr userDrawn="1"/>
        </p:nvSpPr>
        <p:spPr>
          <a:xfrm flipH="1">
            <a:off x="6223201" y="0"/>
            <a:ext cx="5987132" cy="6858000"/>
          </a:xfrm>
          <a:custGeom>
            <a:avLst/>
            <a:gdLst>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1371589 w 5861039"/>
              <a:gd name="connsiteY6" fmla="*/ 6858000 h 6858000"/>
              <a:gd name="connsiteX7" fmla="*/ 0 w 5861039"/>
              <a:gd name="connsiteY7" fmla="*/ 0 h 6858000"/>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0 w 5861039"/>
              <a:gd name="connsiteY6" fmla="*/ 6858000 h 6858000"/>
              <a:gd name="connsiteX7" fmla="*/ 0 w 586103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039" h="6858000">
                <a:moveTo>
                  <a:pt x="0" y="0"/>
                </a:moveTo>
                <a:lnTo>
                  <a:pt x="5735756" y="0"/>
                </a:lnTo>
                <a:lnTo>
                  <a:pt x="5750841" y="195107"/>
                </a:lnTo>
                <a:cubicBezTo>
                  <a:pt x="5823558" y="1254096"/>
                  <a:pt x="5861039" y="2333446"/>
                  <a:pt x="5861039" y="3429001"/>
                </a:cubicBezTo>
                <a:cubicBezTo>
                  <a:pt x="5861039" y="4524557"/>
                  <a:pt x="5823558" y="5603906"/>
                  <a:pt x="5750841" y="6662895"/>
                </a:cubicBezTo>
                <a:lnTo>
                  <a:pt x="5735756" y="6858000"/>
                </a:lnTo>
                <a:lnTo>
                  <a:pt x="0" y="68580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6752530" y="1416424"/>
            <a:ext cx="4911503" cy="524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6752530" y="2"/>
            <a:ext cx="4911503" cy="1416423"/>
          </a:xfrm>
        </p:spPr>
        <p:txBody>
          <a:bodyPr/>
          <a:lstStyle>
            <a:lvl1pPr>
              <a:defRPr sz="3732"/>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CE66944D-4D76-E9D5-00F2-EDAC235413C3}"/>
              </a:ext>
            </a:extLst>
          </p:cNvPr>
          <p:cNvPicPr>
            <a:picLocks noChangeAspect="1"/>
          </p:cNvPicPr>
          <p:nvPr userDrawn="1"/>
        </p:nvPicPr>
        <p:blipFill>
          <a:blip r:embed="rId3"/>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187914707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Left picture">
    <p:bg>
      <p:bgRef idx="1001">
        <a:schemeClr val="bg1"/>
      </p:bgRef>
    </p:bg>
    <p:spTree>
      <p:nvGrpSpPr>
        <p:cNvPr id="1" name=""/>
        <p:cNvGrpSpPr/>
        <p:nvPr/>
      </p:nvGrpSpPr>
      <p:grpSpPr>
        <a:xfrm>
          <a:off x="0" y="0"/>
          <a:ext cx="0" cy="0"/>
          <a:chOff x="0" y="0"/>
          <a:chExt cx="0" cy="0"/>
        </a:xfrm>
      </p:grpSpPr>
      <p:pic>
        <p:nvPicPr>
          <p:cNvPr id="16" name="Picture 15" descr="A train at a station&#10;&#10;Description automatically generated">
            <a:extLst>
              <a:ext uri="{FF2B5EF4-FFF2-40B4-BE49-F238E27FC236}">
                <a16:creationId xmlns:a16="http://schemas.microsoft.com/office/drawing/2014/main" id="{DB3CBA42-E282-09E2-DE26-71450D64CB1C}"/>
              </a:ext>
            </a:extLst>
          </p:cNvPr>
          <p:cNvPicPr>
            <a:picLocks noChangeAspect="1"/>
          </p:cNvPicPr>
          <p:nvPr userDrawn="1"/>
        </p:nvPicPr>
        <p:blipFill rotWithShape="1">
          <a:blip r:embed="rId2"/>
          <a:srcRect l="7170" r="31523"/>
          <a:stretch/>
        </p:blipFill>
        <p:spPr>
          <a:xfrm>
            <a:off x="0" y="2"/>
            <a:ext cx="6280679" cy="6857998"/>
          </a:xfrm>
          <a:prstGeom prst="rect">
            <a:avLst/>
          </a:prstGeom>
        </p:spPr>
      </p:pic>
      <p:sp>
        <p:nvSpPr>
          <p:cNvPr id="9" name="Rectangle 6">
            <a:extLst>
              <a:ext uri="{FF2B5EF4-FFF2-40B4-BE49-F238E27FC236}">
                <a16:creationId xmlns:a16="http://schemas.microsoft.com/office/drawing/2014/main" id="{E6617495-AF6A-7BDB-E424-BAD3EF9F7938}"/>
              </a:ext>
            </a:extLst>
          </p:cNvPr>
          <p:cNvSpPr/>
          <p:nvPr userDrawn="1"/>
        </p:nvSpPr>
        <p:spPr>
          <a:xfrm flipH="1">
            <a:off x="5907741"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10" name="Rectangle 3">
            <a:extLst>
              <a:ext uri="{FF2B5EF4-FFF2-40B4-BE49-F238E27FC236}">
                <a16:creationId xmlns:a16="http://schemas.microsoft.com/office/drawing/2014/main" id="{19DBBE38-32CE-16E3-300E-C112A4A9B223}"/>
              </a:ext>
            </a:extLst>
          </p:cNvPr>
          <p:cNvSpPr/>
          <p:nvPr userDrawn="1"/>
        </p:nvSpPr>
        <p:spPr>
          <a:xfrm flipH="1">
            <a:off x="6223201" y="0"/>
            <a:ext cx="5987132" cy="6858000"/>
          </a:xfrm>
          <a:custGeom>
            <a:avLst/>
            <a:gdLst>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1371589 w 5861039"/>
              <a:gd name="connsiteY6" fmla="*/ 6858000 h 6858000"/>
              <a:gd name="connsiteX7" fmla="*/ 0 w 5861039"/>
              <a:gd name="connsiteY7" fmla="*/ 0 h 6858000"/>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0 w 5861039"/>
              <a:gd name="connsiteY6" fmla="*/ 6858000 h 6858000"/>
              <a:gd name="connsiteX7" fmla="*/ 0 w 586103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039" h="6858000">
                <a:moveTo>
                  <a:pt x="0" y="0"/>
                </a:moveTo>
                <a:lnTo>
                  <a:pt x="5735756" y="0"/>
                </a:lnTo>
                <a:lnTo>
                  <a:pt x="5750841" y="195107"/>
                </a:lnTo>
                <a:cubicBezTo>
                  <a:pt x="5823558" y="1254096"/>
                  <a:pt x="5861039" y="2333446"/>
                  <a:pt x="5861039" y="3429001"/>
                </a:cubicBezTo>
                <a:cubicBezTo>
                  <a:pt x="5861039" y="4524557"/>
                  <a:pt x="5823558" y="5603906"/>
                  <a:pt x="5750841" y="6662895"/>
                </a:cubicBezTo>
                <a:lnTo>
                  <a:pt x="5735756" y="6858000"/>
                </a:lnTo>
                <a:lnTo>
                  <a:pt x="0" y="68580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p:ph sz="quarter" idx="13"/>
          </p:nvPr>
        </p:nvSpPr>
        <p:spPr>
          <a:xfrm>
            <a:off x="6752530" y="1416424"/>
            <a:ext cx="4911503" cy="524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F98B886-8E20-3E4A-A652-91A8E7084257}"/>
              </a:ext>
            </a:extLst>
          </p:cNvPr>
          <p:cNvSpPr>
            <a:spLocks noGrp="1"/>
          </p:cNvSpPr>
          <p:nvPr>
            <p:ph type="title"/>
          </p:nvPr>
        </p:nvSpPr>
        <p:spPr>
          <a:xfrm>
            <a:off x="6752530" y="2"/>
            <a:ext cx="4911503" cy="1416423"/>
          </a:xfrm>
        </p:spPr>
        <p:txBody>
          <a:bodyPr/>
          <a:lstStyle>
            <a:lvl1pPr>
              <a:defRPr sz="3732"/>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C00B08AC-F6AC-072D-3E75-FBC9B0F94571}"/>
              </a:ext>
            </a:extLst>
          </p:cNvPr>
          <p:cNvPicPr>
            <a:picLocks noChangeAspect="1"/>
          </p:cNvPicPr>
          <p:nvPr userDrawn="1"/>
        </p:nvPicPr>
        <p:blipFill>
          <a:blip r:embed="rId3"/>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421838231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enter content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6"/>
          <p:cNvSpPr/>
          <p:nvPr userDrawn="1"/>
        </p:nvSpPr>
        <p:spPr>
          <a:xfrm flipH="1">
            <a:off x="2814375" y="0"/>
            <a:ext cx="6560075" cy="6858000"/>
          </a:xfrm>
          <a:custGeom>
            <a:avLst/>
            <a:gdLst/>
            <a:ahLst/>
            <a:cxnLst/>
            <a:rect l="l" t="t" r="r" b="b"/>
            <a:pathLst>
              <a:path w="4921338" h="6858000">
                <a:moveTo>
                  <a:pt x="4921338" y="0"/>
                </a:moveTo>
                <a:lnTo>
                  <a:pt x="0" y="0"/>
                </a:lnTo>
                <a:lnTo>
                  <a:pt x="59003" y="777506"/>
                </a:lnTo>
                <a:cubicBezTo>
                  <a:pt x="115732" y="1650143"/>
                  <a:pt x="144748" y="2534611"/>
                  <a:pt x="144748" y="3429000"/>
                </a:cubicBezTo>
                <a:cubicBezTo>
                  <a:pt x="144748" y="4323391"/>
                  <a:pt x="115732" y="5207858"/>
                  <a:pt x="59003" y="6080495"/>
                </a:cubicBezTo>
                <a:lnTo>
                  <a:pt x="0" y="6858000"/>
                </a:lnTo>
                <a:lnTo>
                  <a:pt x="4921337" y="6858000"/>
                </a:lnTo>
                <a:lnTo>
                  <a:pt x="4862334" y="6080495"/>
                </a:lnTo>
                <a:cubicBezTo>
                  <a:pt x="4805605" y="5207858"/>
                  <a:pt x="4776589" y="4323391"/>
                  <a:pt x="4776589" y="3429000"/>
                </a:cubicBezTo>
                <a:cubicBezTo>
                  <a:pt x="4776589" y="2534611"/>
                  <a:pt x="4805605" y="1650143"/>
                  <a:pt x="4862334" y="77750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2" name="Title 1"/>
          <p:cNvSpPr>
            <a:spLocks noGrp="1"/>
          </p:cNvSpPr>
          <p:nvPr>
            <p:ph type="title"/>
          </p:nvPr>
        </p:nvSpPr>
        <p:spPr>
          <a:xfrm>
            <a:off x="3135925" y="409066"/>
            <a:ext cx="5916976" cy="1787526"/>
          </a:xfrm>
          <a:prstGeom prst="rect">
            <a:avLst/>
          </a:prstGeom>
          <a:noFill/>
          <a:ln>
            <a:noFill/>
          </a:ln>
        </p:spPr>
        <p:txBody>
          <a:bodyPr anchor="ctr">
            <a:normAutofit/>
          </a:bodyPr>
          <a:lstStyle>
            <a:lvl1pPr algn="ctr">
              <a:lnSpc>
                <a:spcPct val="150000"/>
              </a:lnSpc>
              <a:defRPr sz="3199" b="0" cap="none" spc="80" baseline="0">
                <a:solidFill>
                  <a:schemeClr val="accent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0681513-57EF-2544-B995-387F565B8D45}"/>
              </a:ext>
            </a:extLst>
          </p:cNvPr>
          <p:cNvSpPr>
            <a:spLocks noGrp="1"/>
          </p:cNvSpPr>
          <p:nvPr>
            <p:ph sz="quarter" idx="10"/>
          </p:nvPr>
        </p:nvSpPr>
        <p:spPr>
          <a:xfrm>
            <a:off x="3430228" y="2268312"/>
            <a:ext cx="5328379" cy="4356326"/>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Tree>
    <p:extLst>
      <p:ext uri="{BB962C8B-B14F-4D97-AF65-F5344CB8AC3E}">
        <p14:creationId xmlns:p14="http://schemas.microsoft.com/office/powerpoint/2010/main" val="26874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1"/>
            </a:gs>
            <a:gs pos="69000">
              <a:schemeClr val="accent5"/>
            </a:gs>
          </a:gsLst>
          <a:lin ang="14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9128E-CE44-B844-83C1-63223F74B432}"/>
              </a:ext>
            </a:extLst>
          </p:cNvPr>
          <p:cNvSpPr>
            <a:spLocks noGrp="1"/>
          </p:cNvSpPr>
          <p:nvPr>
            <p:ph type="title"/>
          </p:nvPr>
        </p:nvSpPr>
        <p:spPr>
          <a:xfrm>
            <a:off x="641612" y="1961943"/>
            <a:ext cx="10905611" cy="2934117"/>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37276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849" y="4553371"/>
            <a:ext cx="12188825"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3" name="Subtitle 2" descr="Name and Title"/>
          <p:cNvSpPr>
            <a:spLocks noGrp="1"/>
          </p:cNvSpPr>
          <p:nvPr>
            <p:ph type="subTitle" idx="1" hasCustomPrompt="1"/>
          </p:nvPr>
        </p:nvSpPr>
        <p:spPr>
          <a:xfrm>
            <a:off x="641608" y="5291192"/>
            <a:ext cx="6976408" cy="440267"/>
          </a:xfrm>
          <a:prstGeom prst="rect">
            <a:avLst/>
          </a:prstGeom>
        </p:spPr>
        <p:txBody>
          <a:bodyPr>
            <a:normAutofit/>
          </a:bodyPr>
          <a:lstStyle>
            <a:lvl1pPr marL="0" indent="0" algn="l">
              <a:lnSpc>
                <a:spcPct val="100000"/>
              </a:lnSpc>
              <a:buNone/>
              <a:defRPr sz="2399" cap="all" spc="133" baseline="0">
                <a:solidFill>
                  <a:schemeClr val="accent5"/>
                </a:solidFill>
                <a:latin typeface="Calibri" panose="020F0502020204030204" pitchFamily="34" charset="0"/>
                <a:cs typeface="Calibri" panose="020F0502020204030204" pitchFamily="34" charset="0"/>
              </a:defRPr>
            </a:lvl1pPr>
            <a:lvl2pPr marL="609458" indent="0" algn="ctr">
              <a:buNone/>
              <a:defRPr>
                <a:solidFill>
                  <a:schemeClr val="tx1">
                    <a:tint val="75000"/>
                  </a:schemeClr>
                </a:solidFill>
              </a:defRPr>
            </a:lvl2pPr>
            <a:lvl3pPr marL="1218915" indent="0" algn="ctr">
              <a:buNone/>
              <a:defRPr>
                <a:solidFill>
                  <a:schemeClr val="tx1">
                    <a:tint val="75000"/>
                  </a:schemeClr>
                </a:solidFill>
              </a:defRPr>
            </a:lvl3pPr>
            <a:lvl4pPr marL="1828373" indent="0" algn="ctr">
              <a:buNone/>
              <a:defRPr>
                <a:solidFill>
                  <a:schemeClr val="tx1">
                    <a:tint val="75000"/>
                  </a:schemeClr>
                </a:solidFill>
              </a:defRPr>
            </a:lvl4pPr>
            <a:lvl5pPr marL="2437830" indent="0" algn="ctr">
              <a:buNone/>
              <a:defRPr>
                <a:solidFill>
                  <a:schemeClr val="tx1">
                    <a:tint val="75000"/>
                  </a:schemeClr>
                </a:solidFill>
              </a:defRPr>
            </a:lvl5pPr>
            <a:lvl6pPr marL="3047289" indent="0" algn="ctr">
              <a:buNone/>
              <a:defRPr>
                <a:solidFill>
                  <a:schemeClr val="tx1">
                    <a:tint val="75000"/>
                  </a:schemeClr>
                </a:solidFill>
              </a:defRPr>
            </a:lvl6pPr>
            <a:lvl7pPr marL="3656747" indent="0" algn="ctr">
              <a:buNone/>
              <a:defRPr>
                <a:solidFill>
                  <a:schemeClr val="tx1">
                    <a:tint val="75000"/>
                  </a:schemeClr>
                </a:solidFill>
              </a:defRPr>
            </a:lvl7pPr>
            <a:lvl8pPr marL="4266204" indent="0" algn="ctr">
              <a:buNone/>
              <a:defRPr>
                <a:solidFill>
                  <a:schemeClr val="tx1">
                    <a:tint val="75000"/>
                  </a:schemeClr>
                </a:solidFill>
              </a:defRPr>
            </a:lvl8pPr>
            <a:lvl9pPr marL="4875662" indent="0" algn="ctr">
              <a:buNone/>
              <a:defRPr>
                <a:solidFill>
                  <a:schemeClr val="tx1">
                    <a:tint val="75000"/>
                  </a:schemeClr>
                </a:solidFill>
              </a:defRPr>
            </a:lvl9pPr>
          </a:lstStyle>
          <a:p>
            <a:r>
              <a:rPr lang="en-US" dirty="0"/>
              <a:t>NAME  |  TITLE</a:t>
            </a:r>
          </a:p>
        </p:txBody>
      </p:sp>
      <p:sp>
        <p:nvSpPr>
          <p:cNvPr id="5" name="Text Placeholder 4" descr="Contact info">
            <a:extLst>
              <a:ext uri="{FF2B5EF4-FFF2-40B4-BE49-F238E27FC236}">
                <a16:creationId xmlns:a16="http://schemas.microsoft.com/office/drawing/2014/main" id="{75C9FDDE-49B9-E44D-8103-71DE7F7E2D05}"/>
              </a:ext>
            </a:extLst>
          </p:cNvPr>
          <p:cNvSpPr>
            <a:spLocks noGrp="1"/>
          </p:cNvSpPr>
          <p:nvPr>
            <p:ph type="body" sz="quarter" idx="10"/>
          </p:nvPr>
        </p:nvSpPr>
        <p:spPr>
          <a:xfrm>
            <a:off x="8353876" y="5341347"/>
            <a:ext cx="3418869" cy="1168413"/>
          </a:xfrm>
        </p:spPr>
        <p:txBody>
          <a:bodyPr>
            <a:normAutofit/>
          </a:bodyPr>
          <a:lstStyle>
            <a:lvl1pPr>
              <a:buNone/>
              <a:defRPr sz="1866">
                <a:solidFill>
                  <a:schemeClr val="tx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4" descr="Contact info">
            <a:extLst>
              <a:ext uri="{FF2B5EF4-FFF2-40B4-BE49-F238E27FC236}">
                <a16:creationId xmlns:a16="http://schemas.microsoft.com/office/drawing/2014/main" id="{9BEB4A49-71D6-514A-87F9-0A537EF1EDDB}"/>
              </a:ext>
            </a:extLst>
          </p:cNvPr>
          <p:cNvSpPr>
            <a:spLocks noGrp="1"/>
          </p:cNvSpPr>
          <p:nvPr>
            <p:ph type="body" sz="quarter" idx="11" hasCustomPrompt="1"/>
          </p:nvPr>
        </p:nvSpPr>
        <p:spPr>
          <a:xfrm>
            <a:off x="641184" y="5005379"/>
            <a:ext cx="6976832" cy="285806"/>
          </a:xfrm>
        </p:spPr>
        <p:txBody>
          <a:bodyPr>
            <a:normAutofit/>
          </a:bodyPr>
          <a:lstStyle>
            <a:lvl1pPr>
              <a:buNone/>
              <a:defRPr sz="1600">
                <a:solidFill>
                  <a:schemeClr val="accent3"/>
                </a:solidFill>
              </a:defRPr>
            </a:lvl1pPr>
            <a:lvl2pPr>
              <a:buNone/>
              <a:defRPr/>
            </a:lvl2pPr>
            <a:lvl3pPr>
              <a:buNone/>
              <a:defRPr/>
            </a:lvl3pPr>
            <a:lvl4pPr>
              <a:buNone/>
              <a:defRPr/>
            </a:lvl4pPr>
            <a:lvl5pPr>
              <a:buNone/>
              <a:defRPr/>
            </a:lvl5pPr>
          </a:lstStyle>
          <a:p>
            <a:pPr lvl="0"/>
            <a:r>
              <a:rPr lang="en-US" dirty="0"/>
              <a:t>Contact Info</a:t>
            </a:r>
          </a:p>
        </p:txBody>
      </p:sp>
      <p:grpSp>
        <p:nvGrpSpPr>
          <p:cNvPr id="2" name="Group 1">
            <a:extLst>
              <a:ext uri="{FF2B5EF4-FFF2-40B4-BE49-F238E27FC236}">
                <a16:creationId xmlns:a16="http://schemas.microsoft.com/office/drawing/2014/main" id="{95422661-751C-9DAC-2426-8CDFF1AA7279}"/>
              </a:ext>
            </a:extLst>
          </p:cNvPr>
          <p:cNvGrpSpPr/>
          <p:nvPr userDrawn="1"/>
        </p:nvGrpSpPr>
        <p:grpSpPr>
          <a:xfrm>
            <a:off x="719265" y="5919431"/>
            <a:ext cx="2607205" cy="588148"/>
            <a:chOff x="5974943" y="5701492"/>
            <a:chExt cx="2883574" cy="650493"/>
          </a:xfrm>
        </p:grpSpPr>
        <p:pic>
          <p:nvPicPr>
            <p:cNvPr id="4" name="Picture 3">
              <a:extLst>
                <a:ext uri="{FF2B5EF4-FFF2-40B4-BE49-F238E27FC236}">
                  <a16:creationId xmlns:a16="http://schemas.microsoft.com/office/drawing/2014/main" id="{5F3A2733-B2FF-CC58-DAD7-FEFB9A4F1B19}"/>
                </a:ext>
              </a:extLst>
            </p:cNvPr>
            <p:cNvPicPr>
              <a:picLocks noChangeAspect="1"/>
            </p:cNvPicPr>
            <p:nvPr userDrawn="1"/>
          </p:nvPicPr>
          <p:blipFill rotWithShape="1">
            <a:blip r:embed="rId3"/>
            <a:srcRect l="1" t="-2" r="53588" b="-6922"/>
            <a:stretch/>
          </p:blipFill>
          <p:spPr>
            <a:xfrm>
              <a:off x="6000483" y="5701492"/>
              <a:ext cx="2858034" cy="319989"/>
            </a:xfrm>
            <a:prstGeom prst="rect">
              <a:avLst/>
            </a:prstGeom>
          </p:spPr>
        </p:pic>
        <p:pic>
          <p:nvPicPr>
            <p:cNvPr id="7" name="Picture 6">
              <a:extLst>
                <a:ext uri="{FF2B5EF4-FFF2-40B4-BE49-F238E27FC236}">
                  <a16:creationId xmlns:a16="http://schemas.microsoft.com/office/drawing/2014/main" id="{FC8D8E7D-7AD9-70E0-D11D-6D512204FC9D}"/>
                </a:ext>
              </a:extLst>
            </p:cNvPr>
            <p:cNvPicPr>
              <a:picLocks noChangeAspect="1"/>
            </p:cNvPicPr>
            <p:nvPr userDrawn="1"/>
          </p:nvPicPr>
          <p:blipFill rotWithShape="1">
            <a:blip r:embed="rId3"/>
            <a:srcRect l="47790" t="-2" r="-420" b="-6922"/>
            <a:stretch/>
          </p:blipFill>
          <p:spPr>
            <a:xfrm>
              <a:off x="5974943" y="6069810"/>
              <a:ext cx="2858034" cy="282175"/>
            </a:xfrm>
            <a:prstGeom prst="rect">
              <a:avLst/>
            </a:prstGeom>
          </p:spPr>
        </p:pic>
        <p:cxnSp>
          <p:nvCxnSpPr>
            <p:cNvPr id="9" name="Straight Connector 8">
              <a:extLst>
                <a:ext uri="{FF2B5EF4-FFF2-40B4-BE49-F238E27FC236}">
                  <a16:creationId xmlns:a16="http://schemas.microsoft.com/office/drawing/2014/main" id="{B28EA645-25FF-D175-0FC0-D08B14AD8CA9}"/>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222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B8C0C6"/>
        </a:solidFill>
        <a:effectLst/>
      </p:bgPr>
    </p:bg>
    <p:spTree>
      <p:nvGrpSpPr>
        <p:cNvPr id="1" name=""/>
        <p:cNvGrpSpPr/>
        <p:nvPr/>
      </p:nvGrpSpPr>
      <p:grpSpPr>
        <a:xfrm>
          <a:off x="0" y="0"/>
          <a:ext cx="0" cy="0"/>
          <a:chOff x="0" y="0"/>
          <a:chExt cx="0" cy="0"/>
        </a:xfrm>
      </p:grpSpPr>
      <p:sp>
        <p:nvSpPr>
          <p:cNvPr id="10" name="Rectangle 9"/>
          <p:cNvSpPr/>
          <p:nvPr userDrawn="1"/>
        </p:nvSpPr>
        <p:spPr>
          <a:xfrm>
            <a:off x="-1849" y="4553371"/>
            <a:ext cx="12188825" cy="2304630"/>
          </a:xfrm>
          <a:custGeom>
            <a:avLst/>
            <a:gdLst/>
            <a:ahLst/>
            <a:cxnLst/>
            <a:rect l="l" t="t" r="r" b="b"/>
            <a:pathLst>
              <a:path w="9144000" h="2304630">
                <a:moveTo>
                  <a:pt x="4572000" y="0"/>
                </a:moveTo>
                <a:cubicBezTo>
                  <a:pt x="5903568" y="0"/>
                  <a:pt x="7220363" y="42166"/>
                  <a:pt x="8519544" y="124605"/>
                </a:cubicBezTo>
                <a:lnTo>
                  <a:pt x="9144000" y="168207"/>
                </a:lnTo>
                <a:lnTo>
                  <a:pt x="9144000" y="2304630"/>
                </a:lnTo>
                <a:lnTo>
                  <a:pt x="0" y="2304630"/>
                </a:lnTo>
                <a:lnTo>
                  <a:pt x="0" y="168208"/>
                </a:lnTo>
                <a:lnTo>
                  <a:pt x="624457" y="124605"/>
                </a:lnTo>
                <a:cubicBezTo>
                  <a:pt x="1923639" y="42166"/>
                  <a:pt x="3240433" y="0"/>
                  <a:pt x="457200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2" name="Title 1"/>
          <p:cNvSpPr>
            <a:spLocks noGrp="1"/>
          </p:cNvSpPr>
          <p:nvPr>
            <p:ph type="ctrTitle" hasCustomPrompt="1"/>
          </p:nvPr>
        </p:nvSpPr>
        <p:spPr>
          <a:xfrm>
            <a:off x="641608" y="4670612"/>
            <a:ext cx="7861854" cy="1202884"/>
          </a:xfrm>
        </p:spPr>
        <p:txBody>
          <a:bodyPr anchor="b">
            <a:normAutofit/>
          </a:bodyPr>
          <a:lstStyle>
            <a:lvl1pPr>
              <a:defRPr sz="4266">
                <a:solidFill>
                  <a:schemeClr val="accent1"/>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641608" y="6066313"/>
            <a:ext cx="7861854" cy="440267"/>
          </a:xfrm>
          <a:prstGeom prst="rect">
            <a:avLst/>
          </a:prstGeom>
        </p:spPr>
        <p:txBody>
          <a:bodyPr>
            <a:normAutofit/>
          </a:bodyPr>
          <a:lstStyle>
            <a:lvl1pPr marL="0" indent="0" algn="l">
              <a:lnSpc>
                <a:spcPct val="100000"/>
              </a:lnSpc>
              <a:buNone/>
              <a:defRPr sz="1866" cap="all" spc="267" baseline="0">
                <a:solidFill>
                  <a:srgbClr val="888B8D"/>
                </a:solidFill>
                <a:latin typeface="Calibri" panose="020F0502020204030204" pitchFamily="34" charset="0"/>
                <a:cs typeface="Calibri" panose="020F0502020204030204" pitchFamily="34" charset="0"/>
              </a:defRPr>
            </a:lvl1pPr>
            <a:lvl2pPr marL="609458" indent="0" algn="ctr">
              <a:buNone/>
              <a:defRPr>
                <a:solidFill>
                  <a:schemeClr val="tx1">
                    <a:tint val="75000"/>
                  </a:schemeClr>
                </a:solidFill>
              </a:defRPr>
            </a:lvl2pPr>
            <a:lvl3pPr marL="1218915" indent="0" algn="ctr">
              <a:buNone/>
              <a:defRPr>
                <a:solidFill>
                  <a:schemeClr val="tx1">
                    <a:tint val="75000"/>
                  </a:schemeClr>
                </a:solidFill>
              </a:defRPr>
            </a:lvl3pPr>
            <a:lvl4pPr marL="1828373" indent="0" algn="ctr">
              <a:buNone/>
              <a:defRPr>
                <a:solidFill>
                  <a:schemeClr val="tx1">
                    <a:tint val="75000"/>
                  </a:schemeClr>
                </a:solidFill>
              </a:defRPr>
            </a:lvl4pPr>
            <a:lvl5pPr marL="2437830" indent="0" algn="ctr">
              <a:buNone/>
              <a:defRPr>
                <a:solidFill>
                  <a:schemeClr val="tx1">
                    <a:tint val="75000"/>
                  </a:schemeClr>
                </a:solidFill>
              </a:defRPr>
            </a:lvl5pPr>
            <a:lvl6pPr marL="3047289" indent="0" algn="ctr">
              <a:buNone/>
              <a:defRPr>
                <a:solidFill>
                  <a:schemeClr val="tx1">
                    <a:tint val="75000"/>
                  </a:schemeClr>
                </a:solidFill>
              </a:defRPr>
            </a:lvl6pPr>
            <a:lvl7pPr marL="3656747" indent="0" algn="ctr">
              <a:buNone/>
              <a:defRPr>
                <a:solidFill>
                  <a:schemeClr val="tx1">
                    <a:tint val="75000"/>
                  </a:schemeClr>
                </a:solidFill>
              </a:defRPr>
            </a:lvl7pPr>
            <a:lvl8pPr marL="4266204" indent="0" algn="ctr">
              <a:buNone/>
              <a:defRPr>
                <a:solidFill>
                  <a:schemeClr val="tx1">
                    <a:tint val="75000"/>
                  </a:schemeClr>
                </a:solidFill>
              </a:defRPr>
            </a:lvl8pPr>
            <a:lvl9pPr marL="4875662" indent="0" algn="ctr">
              <a:buNone/>
              <a:defRPr>
                <a:solidFill>
                  <a:schemeClr val="tx1">
                    <a:tint val="75000"/>
                  </a:schemeClr>
                </a:solidFill>
              </a:defRPr>
            </a:lvl9pPr>
          </a:lstStyle>
          <a:p>
            <a:r>
              <a:rPr lang="en-US" dirty="0"/>
              <a:t>Class, Week, subtitle</a:t>
            </a:r>
          </a:p>
        </p:txBody>
      </p:sp>
      <p:sp>
        <p:nvSpPr>
          <p:cNvPr id="34" name="Rectangle 33"/>
          <p:cNvSpPr/>
          <p:nvPr userDrawn="1"/>
        </p:nvSpPr>
        <p:spPr>
          <a:xfrm>
            <a:off x="646825" y="5873501"/>
            <a:ext cx="404854" cy="338554"/>
          </a:xfrm>
          <a:prstGeom prst="rect">
            <a:avLst/>
          </a:prstGeom>
        </p:spPr>
        <p:txBody>
          <a:bodyPr wrap="none">
            <a:spAutoFit/>
          </a:bodyPr>
          <a:lstStyle/>
          <a:p>
            <a:r>
              <a:rPr lang="en-US" sz="1600" kern="1200" cap="all" spc="267" dirty="0">
                <a:solidFill>
                  <a:schemeClr val="accent3">
                    <a:lumMod val="60000"/>
                    <a:lumOff val="40000"/>
                  </a:schemeClr>
                </a:solidFill>
                <a:latin typeface="+mn-lt"/>
                <a:ea typeface="+mn-ea"/>
                <a:cs typeface="+mn-cs"/>
              </a:rPr>
              <a:t>—</a:t>
            </a:r>
          </a:p>
        </p:txBody>
      </p:sp>
      <p:grpSp>
        <p:nvGrpSpPr>
          <p:cNvPr id="4" name="Group 3">
            <a:extLst>
              <a:ext uri="{FF2B5EF4-FFF2-40B4-BE49-F238E27FC236}">
                <a16:creationId xmlns:a16="http://schemas.microsoft.com/office/drawing/2014/main" id="{DEDBB83C-0399-307D-0726-7E35E35DF3FA}"/>
              </a:ext>
            </a:extLst>
          </p:cNvPr>
          <p:cNvGrpSpPr/>
          <p:nvPr userDrawn="1"/>
        </p:nvGrpSpPr>
        <p:grpSpPr>
          <a:xfrm>
            <a:off x="8890662" y="5701492"/>
            <a:ext cx="2883574" cy="650493"/>
            <a:chOff x="5974943" y="5701492"/>
            <a:chExt cx="2883574" cy="650493"/>
          </a:xfrm>
        </p:grpSpPr>
        <p:pic>
          <p:nvPicPr>
            <p:cNvPr id="5" name="Picture 4">
              <a:extLst>
                <a:ext uri="{FF2B5EF4-FFF2-40B4-BE49-F238E27FC236}">
                  <a16:creationId xmlns:a16="http://schemas.microsoft.com/office/drawing/2014/main" id="{25EC14D5-2690-55DF-4869-2A4F3A3FE7D2}"/>
                </a:ext>
              </a:extLst>
            </p:cNvPr>
            <p:cNvPicPr>
              <a:picLocks noChangeAspect="1"/>
            </p:cNvPicPr>
            <p:nvPr userDrawn="1"/>
          </p:nvPicPr>
          <p:blipFill rotWithShape="1">
            <a:blip r:embed="rId2"/>
            <a:srcRect l="1" t="-2" r="53588" b="-6922"/>
            <a:stretch/>
          </p:blipFill>
          <p:spPr>
            <a:xfrm>
              <a:off x="6000483" y="5701492"/>
              <a:ext cx="2858034" cy="319989"/>
            </a:xfrm>
            <a:prstGeom prst="rect">
              <a:avLst/>
            </a:prstGeom>
          </p:spPr>
        </p:pic>
        <p:pic>
          <p:nvPicPr>
            <p:cNvPr id="7" name="Picture 6">
              <a:extLst>
                <a:ext uri="{FF2B5EF4-FFF2-40B4-BE49-F238E27FC236}">
                  <a16:creationId xmlns:a16="http://schemas.microsoft.com/office/drawing/2014/main" id="{A742375C-29DC-24E5-21DA-DC04FAD048D2}"/>
                </a:ext>
              </a:extLst>
            </p:cNvPr>
            <p:cNvPicPr>
              <a:picLocks noChangeAspect="1"/>
            </p:cNvPicPr>
            <p:nvPr userDrawn="1"/>
          </p:nvPicPr>
          <p:blipFill rotWithShape="1">
            <a:blip r:embed="rId2"/>
            <a:srcRect l="47790" t="-2" r="-420" b="-6922"/>
            <a:stretch/>
          </p:blipFill>
          <p:spPr>
            <a:xfrm>
              <a:off x="5974943" y="6069810"/>
              <a:ext cx="2858034" cy="282175"/>
            </a:xfrm>
            <a:prstGeom prst="rect">
              <a:avLst/>
            </a:prstGeom>
          </p:spPr>
        </p:pic>
        <p:cxnSp>
          <p:nvCxnSpPr>
            <p:cNvPr id="9" name="Straight Connector 8">
              <a:extLst>
                <a:ext uri="{FF2B5EF4-FFF2-40B4-BE49-F238E27FC236}">
                  <a16:creationId xmlns:a16="http://schemas.microsoft.com/office/drawing/2014/main" id="{025E8A36-29FD-24A4-A73C-C5663AAC80F3}"/>
                </a:ext>
              </a:extLst>
            </p:cNvPr>
            <p:cNvCxnSpPr>
              <a:cxnSpLocks/>
            </p:cNvCxnSpPr>
            <p:nvPr userDrawn="1"/>
          </p:nvCxnSpPr>
          <p:spPr>
            <a:xfrm flipV="1">
              <a:off x="6000483" y="6025675"/>
              <a:ext cx="2799568" cy="2591"/>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5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 main point">
    <p:bg>
      <p:bgPr>
        <a:solidFill>
          <a:srgbClr val="B8C0C6"/>
        </a:solidFill>
        <a:effectLst/>
      </p:bgPr>
    </p:bg>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2A9051EB-873E-8FEB-C673-5E1C5CDF8516}"/>
              </a:ext>
            </a:extLst>
          </p:cNvPr>
          <p:cNvSpPr>
            <a:spLocks/>
          </p:cNvSpPr>
          <p:nvPr userDrawn="1"/>
        </p:nvSpPr>
        <p:spPr>
          <a:xfrm>
            <a:off x="2248836" y="0"/>
            <a:ext cx="7818120" cy="6858000"/>
          </a:xfrm>
          <a:custGeom>
            <a:avLst/>
            <a:gdLst/>
            <a:ahLst/>
            <a:cxnLst/>
            <a:rect l="l" t="t" r="r" b="b"/>
            <a:pathLst>
              <a:path w="7821620" h="6858000">
                <a:moveTo>
                  <a:pt x="2032366" y="0"/>
                </a:moveTo>
                <a:lnTo>
                  <a:pt x="5789255" y="0"/>
                </a:lnTo>
                <a:lnTo>
                  <a:pt x="5847198" y="30456"/>
                </a:lnTo>
                <a:cubicBezTo>
                  <a:pt x="7026621" y="703905"/>
                  <a:pt x="7821620" y="1973612"/>
                  <a:pt x="7821620" y="3429000"/>
                </a:cubicBezTo>
                <a:cubicBezTo>
                  <a:pt x="7821620" y="4884389"/>
                  <a:pt x="7026621" y="6154095"/>
                  <a:pt x="5847198" y="6827544"/>
                </a:cubicBezTo>
                <a:lnTo>
                  <a:pt x="5789256" y="6858000"/>
                </a:lnTo>
                <a:lnTo>
                  <a:pt x="2032366" y="6858000"/>
                </a:lnTo>
                <a:lnTo>
                  <a:pt x="1974423" y="6827544"/>
                </a:lnTo>
                <a:cubicBezTo>
                  <a:pt x="795000" y="6154095"/>
                  <a:pt x="0" y="4884389"/>
                  <a:pt x="0" y="3429000"/>
                </a:cubicBezTo>
                <a:cubicBezTo>
                  <a:pt x="0" y="1973612"/>
                  <a:pt x="795000" y="703905"/>
                  <a:pt x="1974423" y="3045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6" name="Slide Number Placeholder 5"/>
          <p:cNvSpPr>
            <a:spLocks noGrp="1"/>
          </p:cNvSpPr>
          <p:nvPr>
            <p:ph type="sldNum" sz="quarter" idx="12"/>
          </p:nvPr>
        </p:nvSpPr>
        <p:spPr>
          <a:xfrm>
            <a:off x="11119785" y="6575178"/>
            <a:ext cx="427434" cy="282829"/>
          </a:xfrm>
          <a:prstGeom prst="round2SameRect">
            <a:avLst/>
          </a:prstGeom>
        </p:spPr>
        <p:txBody>
          <a:bodyPr/>
          <a:lstStyle/>
          <a:p>
            <a:fld id="{4B88A040-9ABA-7945-8CBD-EC3C51FFC5B9}" type="slidenum">
              <a:rPr lang="en-US" smtClean="0"/>
              <a:t>‹#›</a:t>
            </a:fld>
            <a:endParaRPr lang="en-US" dirty="0"/>
          </a:p>
        </p:txBody>
      </p:sp>
      <p:sp>
        <p:nvSpPr>
          <p:cNvPr id="5" name="Content Placeholder 4">
            <a:extLst>
              <a:ext uri="{FF2B5EF4-FFF2-40B4-BE49-F238E27FC236}">
                <a16:creationId xmlns:a16="http://schemas.microsoft.com/office/drawing/2014/main" id="{0F8F7E54-DECF-A846-BFF2-4F5D02390303}"/>
              </a:ext>
            </a:extLst>
          </p:cNvPr>
          <p:cNvSpPr>
            <a:spLocks noGrp="1"/>
          </p:cNvSpPr>
          <p:nvPr>
            <p:ph sz="quarter" idx="13"/>
          </p:nvPr>
        </p:nvSpPr>
        <p:spPr>
          <a:xfrm>
            <a:off x="2846439" y="1104901"/>
            <a:ext cx="6622026" cy="4606925"/>
          </a:xfrm>
          <a:prstGeom prst="rect">
            <a:avLst/>
          </a:prstGeom>
        </p:spPr>
        <p:txBody>
          <a:bodyPr anchor="ctr" anchorCtr="0"/>
          <a:lstStyle>
            <a:lvl1pPr marL="10581" indent="0" algn="ctr">
              <a:lnSpc>
                <a:spcPct val="120000"/>
              </a:lnSpc>
              <a:spcAft>
                <a:spcPts val="800"/>
              </a:spcAft>
              <a:buFontTx/>
              <a:buNone/>
              <a:tabLst/>
              <a:defRPr sz="2399"/>
            </a:lvl1pPr>
            <a:lvl2pPr marL="10581" indent="0" algn="ctr">
              <a:buFontTx/>
              <a:buNone/>
              <a:tabLst/>
              <a:defRPr sz="2399"/>
            </a:lvl2pPr>
            <a:lvl3pPr marL="10581" indent="0" algn="ctr">
              <a:buFontTx/>
              <a:buNone/>
              <a:tabLst/>
              <a:defRPr sz="2399"/>
            </a:lvl3pPr>
            <a:lvl4pPr marL="10581" indent="0" algn="ctr">
              <a:buFontTx/>
              <a:buNone/>
              <a:tabLst/>
              <a:defRPr sz="2399"/>
            </a:lvl4pPr>
            <a:lvl5pPr marL="10581" indent="0" algn="ctr">
              <a:buFontTx/>
              <a:buNone/>
              <a:tabLst/>
              <a:defRPr sz="2399"/>
            </a:lvl5pPr>
          </a:lstStyle>
          <a:p>
            <a:pPr lvl="0"/>
            <a:r>
              <a:rPr lang="en-US"/>
              <a:t>Click to edit Master text styles</a:t>
            </a:r>
          </a:p>
        </p:txBody>
      </p:sp>
    </p:spTree>
    <p:extLst>
      <p:ext uri="{BB962C8B-B14F-4D97-AF65-F5344CB8AC3E}">
        <p14:creationId xmlns:p14="http://schemas.microsoft.com/office/powerpoint/2010/main" val="587774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B8C0C6"/>
        </a:solidFill>
        <a:effectLst/>
      </p:bgPr>
    </p:bg>
    <p:spTree>
      <p:nvGrpSpPr>
        <p:cNvPr id="1" name=""/>
        <p:cNvGrpSpPr/>
        <p:nvPr/>
      </p:nvGrpSpPr>
      <p:grpSpPr>
        <a:xfrm>
          <a:off x="0" y="0"/>
          <a:ext cx="0" cy="0"/>
          <a:chOff x="0" y="0"/>
          <a:chExt cx="0" cy="0"/>
        </a:xfrm>
      </p:grpSpPr>
      <p:sp>
        <p:nvSpPr>
          <p:cNvPr id="13" name="Rectangle 6"/>
          <p:cNvSpPr/>
          <p:nvPr userDrawn="1"/>
        </p:nvSpPr>
        <p:spPr>
          <a:xfrm>
            <a:off x="125661" y="0"/>
            <a:ext cx="637145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14" name="Rectangle 3"/>
          <p:cNvSpPr/>
          <p:nvPr userDrawn="1"/>
        </p:nvSpPr>
        <p:spPr>
          <a:xfrm>
            <a:off x="0" y="0"/>
            <a:ext cx="6110035" cy="6858000"/>
          </a:xfrm>
          <a:custGeom>
            <a:avLst/>
            <a:gdLst/>
            <a:ahLst/>
            <a:cxnLst/>
            <a:rect l="l" t="t" r="r" b="b"/>
            <a:pathLst>
              <a:path w="4489450" h="6858000">
                <a:moveTo>
                  <a:pt x="0" y="0"/>
                </a:moveTo>
                <a:lnTo>
                  <a:pt x="4364167" y="0"/>
                </a:lnTo>
                <a:lnTo>
                  <a:pt x="4379252" y="195107"/>
                </a:lnTo>
                <a:cubicBezTo>
                  <a:pt x="4451969" y="1254096"/>
                  <a:pt x="4489450" y="2333446"/>
                  <a:pt x="4489450" y="3429001"/>
                </a:cubicBezTo>
                <a:cubicBezTo>
                  <a:pt x="4489450" y="4524557"/>
                  <a:pt x="4451969" y="5603906"/>
                  <a:pt x="4379252" y="6662895"/>
                </a:cubicBezTo>
                <a:lnTo>
                  <a:pt x="4364167" y="6858000"/>
                </a:lnTo>
                <a:lnTo>
                  <a:pt x="0" y="685800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641607" y="1"/>
            <a:ext cx="4946256" cy="1401288"/>
          </a:xfrm>
          <a:prstGeom prst="rect">
            <a:avLst/>
          </a:prstGeom>
          <a:noFill/>
        </p:spPr>
        <p:txBody>
          <a:bodyPr vert="horz" lIns="91440" tIns="45720" rIns="91440" bIns="45720" rtlCol="0" anchor="ct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641184" y="1584325"/>
            <a:ext cx="4947478"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54ED6194-9A86-129D-6E1D-02F336C816E8}"/>
              </a:ext>
            </a:extLst>
          </p:cNvPr>
          <p:cNvPicPr>
            <a:picLocks noChangeAspect="1"/>
          </p:cNvPicPr>
          <p:nvPr userDrawn="1"/>
        </p:nvPicPr>
        <p:blipFill>
          <a:blip r:embed="rId2"/>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1090764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ictur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776892-F81E-D7D2-7AB2-CEB382B43303}"/>
              </a:ext>
            </a:extLst>
          </p:cNvPr>
          <p:cNvSpPr/>
          <p:nvPr userDrawn="1"/>
        </p:nvSpPr>
        <p:spPr>
          <a:xfrm flipH="1">
            <a:off x="5907741"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8" name="Rectangle 3">
            <a:extLst>
              <a:ext uri="{FF2B5EF4-FFF2-40B4-BE49-F238E27FC236}">
                <a16:creationId xmlns:a16="http://schemas.microsoft.com/office/drawing/2014/main" id="{29A0C01B-5244-221D-3418-460F1710F939}"/>
              </a:ext>
            </a:extLst>
          </p:cNvPr>
          <p:cNvSpPr/>
          <p:nvPr userDrawn="1"/>
        </p:nvSpPr>
        <p:spPr>
          <a:xfrm flipH="1">
            <a:off x="6223201" y="0"/>
            <a:ext cx="5987132" cy="6858000"/>
          </a:xfrm>
          <a:custGeom>
            <a:avLst/>
            <a:gdLst>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1371589 w 5861039"/>
              <a:gd name="connsiteY6" fmla="*/ 6858000 h 6858000"/>
              <a:gd name="connsiteX7" fmla="*/ 0 w 5861039"/>
              <a:gd name="connsiteY7" fmla="*/ 0 h 6858000"/>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0 w 5861039"/>
              <a:gd name="connsiteY6" fmla="*/ 6858000 h 6858000"/>
              <a:gd name="connsiteX7" fmla="*/ 0 w 586103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039" h="6858000">
                <a:moveTo>
                  <a:pt x="0" y="0"/>
                </a:moveTo>
                <a:lnTo>
                  <a:pt x="5735756" y="0"/>
                </a:lnTo>
                <a:lnTo>
                  <a:pt x="5750841" y="195107"/>
                </a:lnTo>
                <a:cubicBezTo>
                  <a:pt x="5823558" y="1254096"/>
                  <a:pt x="5861039" y="2333446"/>
                  <a:pt x="5861039" y="3429001"/>
                </a:cubicBezTo>
                <a:cubicBezTo>
                  <a:pt x="5861039" y="4524557"/>
                  <a:pt x="5823558" y="5603906"/>
                  <a:pt x="5750841" y="6662895"/>
                </a:cubicBezTo>
                <a:lnTo>
                  <a:pt x="5735756" y="6858000"/>
                </a:lnTo>
                <a:lnTo>
                  <a:pt x="0" y="68580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userDrawn="1">
            <p:ph sz="quarter" idx="13"/>
          </p:nvPr>
        </p:nvSpPr>
        <p:spPr>
          <a:xfrm>
            <a:off x="6752530" y="1416424"/>
            <a:ext cx="4911503" cy="5244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F98B886-8E20-3E4A-A652-91A8E7084257}"/>
              </a:ext>
            </a:extLst>
          </p:cNvPr>
          <p:cNvSpPr>
            <a:spLocks noGrp="1"/>
          </p:cNvSpPr>
          <p:nvPr userDrawn="1">
            <p:ph type="title"/>
          </p:nvPr>
        </p:nvSpPr>
        <p:spPr>
          <a:xfrm>
            <a:off x="6752530" y="2"/>
            <a:ext cx="4911503" cy="1416423"/>
          </a:xfrm>
        </p:spPr>
        <p:txBody>
          <a:bodyPr/>
          <a:lstStyle>
            <a:lvl1pPr>
              <a:defRPr sz="2666"/>
            </a:lvl1pPr>
          </a:lstStyle>
          <a:p>
            <a:r>
              <a:rPr lang="en-US"/>
              <a:t>Click to edit Master title style</a:t>
            </a:r>
            <a:endParaRPr lang="en-US" dirty="0"/>
          </a:p>
        </p:txBody>
      </p:sp>
    </p:spTree>
    <p:extLst>
      <p:ext uri="{BB962C8B-B14F-4D97-AF65-F5344CB8AC3E}">
        <p14:creationId xmlns:p14="http://schemas.microsoft.com/office/powerpoint/2010/main" val="130827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three key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581" y="527037"/>
            <a:ext cx="10909030" cy="1151965"/>
          </a:xfrm>
        </p:spPr>
        <p:txBody>
          <a:bodyPr anchor="ctr">
            <a:noAutofit/>
          </a:bodyPr>
          <a:lstStyle>
            <a:lvl1pPr algn="ctr">
              <a:lnSpc>
                <a:spcPct val="120000"/>
              </a:lnSpc>
              <a:defRPr sz="4799" b="1"/>
            </a:lvl1pPr>
          </a:lstStyle>
          <a:p>
            <a:r>
              <a:rPr lang="en-US" dirty="0"/>
              <a:t>Slide title</a:t>
            </a:r>
          </a:p>
        </p:txBody>
      </p:sp>
      <p:sp>
        <p:nvSpPr>
          <p:cNvPr id="10" name="Subtitle 2"/>
          <p:cNvSpPr>
            <a:spLocks noGrp="1"/>
          </p:cNvSpPr>
          <p:nvPr>
            <p:ph type="subTitle" idx="1" hasCustomPrompt="1"/>
          </p:nvPr>
        </p:nvSpPr>
        <p:spPr>
          <a:xfrm>
            <a:off x="639898" y="1678999"/>
            <a:ext cx="10909030" cy="947660"/>
          </a:xfrm>
          <a:prstGeom prst="rect">
            <a:avLst/>
          </a:prstGeom>
        </p:spPr>
        <p:txBody>
          <a:bodyPr anchor="t" anchorCtr="0">
            <a:normAutofit/>
          </a:bodyPr>
          <a:lstStyle>
            <a:lvl1pPr marL="0" indent="0" algn="ctr">
              <a:lnSpc>
                <a:spcPct val="120000"/>
              </a:lnSpc>
              <a:buNone/>
              <a:defRPr sz="2133" b="0" cap="none" spc="67">
                <a:solidFill>
                  <a:schemeClr val="tx1"/>
                </a:solidFill>
              </a:defRPr>
            </a:lvl1pPr>
            <a:lvl2pPr marL="609458" indent="0" algn="ctr">
              <a:buNone/>
              <a:defRPr>
                <a:solidFill>
                  <a:schemeClr val="tx1">
                    <a:tint val="75000"/>
                  </a:schemeClr>
                </a:solidFill>
              </a:defRPr>
            </a:lvl2pPr>
            <a:lvl3pPr marL="1218915" indent="0" algn="ctr">
              <a:buNone/>
              <a:defRPr>
                <a:solidFill>
                  <a:schemeClr val="tx1">
                    <a:tint val="75000"/>
                  </a:schemeClr>
                </a:solidFill>
              </a:defRPr>
            </a:lvl3pPr>
            <a:lvl4pPr marL="1828373" indent="0" algn="ctr">
              <a:buNone/>
              <a:defRPr>
                <a:solidFill>
                  <a:schemeClr val="tx1">
                    <a:tint val="75000"/>
                  </a:schemeClr>
                </a:solidFill>
              </a:defRPr>
            </a:lvl4pPr>
            <a:lvl5pPr marL="2437830" indent="0" algn="ctr">
              <a:buNone/>
              <a:defRPr>
                <a:solidFill>
                  <a:schemeClr val="tx1">
                    <a:tint val="75000"/>
                  </a:schemeClr>
                </a:solidFill>
              </a:defRPr>
            </a:lvl5pPr>
            <a:lvl6pPr marL="3047289" indent="0" algn="ctr">
              <a:buNone/>
              <a:defRPr>
                <a:solidFill>
                  <a:schemeClr val="tx1">
                    <a:tint val="75000"/>
                  </a:schemeClr>
                </a:solidFill>
              </a:defRPr>
            </a:lvl6pPr>
            <a:lvl7pPr marL="3656747" indent="0" algn="ctr">
              <a:buNone/>
              <a:defRPr>
                <a:solidFill>
                  <a:schemeClr val="tx1">
                    <a:tint val="75000"/>
                  </a:schemeClr>
                </a:solidFill>
              </a:defRPr>
            </a:lvl7pPr>
            <a:lvl8pPr marL="4266204" indent="0" algn="ctr">
              <a:buNone/>
              <a:defRPr>
                <a:solidFill>
                  <a:schemeClr val="tx1">
                    <a:tint val="75000"/>
                  </a:schemeClr>
                </a:solidFill>
              </a:defRPr>
            </a:lvl8pPr>
            <a:lvl9pPr marL="4875662" indent="0" algn="ctr">
              <a:buNone/>
              <a:defRPr>
                <a:solidFill>
                  <a:schemeClr val="tx1">
                    <a:tint val="75000"/>
                  </a:schemeClr>
                </a:solidFill>
              </a:defRPr>
            </a:lvl9pPr>
          </a:lstStyle>
          <a:p>
            <a:r>
              <a:rPr lang="en-US" dirty="0"/>
              <a:t>Slide subtitle</a:t>
            </a:r>
          </a:p>
        </p:txBody>
      </p:sp>
      <p:sp>
        <p:nvSpPr>
          <p:cNvPr id="7" name="Text Placeholder 6"/>
          <p:cNvSpPr>
            <a:spLocks noGrp="1"/>
          </p:cNvSpPr>
          <p:nvPr>
            <p:ph type="body" sz="quarter" idx="14" hasCustomPrompt="1"/>
          </p:nvPr>
        </p:nvSpPr>
        <p:spPr>
          <a:xfrm>
            <a:off x="653980" y="2846302"/>
            <a:ext cx="3470539" cy="582705"/>
          </a:xfrm>
          <a:prstGeom prst="rect">
            <a:avLst/>
          </a:prstGeom>
        </p:spPr>
        <p:txBody>
          <a:bodyPr>
            <a:noAutofit/>
          </a:bodyPr>
          <a:lstStyle>
            <a:lvl1pPr marL="0" indent="0" algn="l">
              <a:buNone/>
              <a:defRPr sz="1600" b="1" i="0" cap="all" spc="67"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36" name="Text Placeholder 6"/>
          <p:cNvSpPr>
            <a:spLocks noGrp="1"/>
          </p:cNvSpPr>
          <p:nvPr>
            <p:ph type="body" sz="quarter" idx="16" hasCustomPrompt="1"/>
          </p:nvPr>
        </p:nvSpPr>
        <p:spPr>
          <a:xfrm>
            <a:off x="4361526" y="2846302"/>
            <a:ext cx="3470539" cy="582705"/>
          </a:xfrm>
          <a:prstGeom prst="rect">
            <a:avLst/>
          </a:prstGeom>
        </p:spPr>
        <p:txBody>
          <a:bodyPr>
            <a:noAutofit/>
          </a:bodyPr>
          <a:lstStyle>
            <a:lvl1pPr marL="0" indent="0" algn="l">
              <a:buNone/>
              <a:defRPr sz="1600" b="1" i="0" cap="all" spc="67"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38" name="Text Placeholder 6"/>
          <p:cNvSpPr>
            <a:spLocks noGrp="1"/>
          </p:cNvSpPr>
          <p:nvPr>
            <p:ph type="body" sz="quarter" idx="18" hasCustomPrompt="1"/>
          </p:nvPr>
        </p:nvSpPr>
        <p:spPr>
          <a:xfrm>
            <a:off x="8069074" y="2846302"/>
            <a:ext cx="3470539" cy="582705"/>
          </a:xfrm>
          <a:prstGeom prst="rect">
            <a:avLst/>
          </a:prstGeom>
        </p:spPr>
        <p:txBody>
          <a:bodyPr>
            <a:noAutofit/>
          </a:bodyPr>
          <a:lstStyle>
            <a:lvl1pPr marL="0" indent="0" algn="l">
              <a:buNone/>
              <a:defRPr sz="1600" b="1" i="0" cap="all" spc="67" baseline="0">
                <a:solidFill>
                  <a:srgbClr val="C00000"/>
                </a:solidFill>
              </a:defRPr>
            </a:lvl1pPr>
            <a:lvl2pPr algn="ctr">
              <a:defRPr/>
            </a:lvl2pPr>
            <a:lvl3pPr algn="ctr">
              <a:defRPr/>
            </a:lvl3pPr>
            <a:lvl4pPr algn="ctr">
              <a:defRPr/>
            </a:lvl4pPr>
            <a:lvl5pPr algn="ctr">
              <a:defRPr/>
            </a:lvl5pPr>
          </a:lstStyle>
          <a:p>
            <a:pPr lvl="0"/>
            <a:r>
              <a:rPr lang="en-US" dirty="0"/>
              <a:t>Key message</a:t>
            </a:r>
          </a:p>
        </p:txBody>
      </p:sp>
      <p:sp>
        <p:nvSpPr>
          <p:cNvPr id="4" name="Content Placeholder 3">
            <a:extLst>
              <a:ext uri="{FF2B5EF4-FFF2-40B4-BE49-F238E27FC236}">
                <a16:creationId xmlns:a16="http://schemas.microsoft.com/office/drawing/2014/main" id="{418C33EE-A86D-8142-84DD-3009A7ACBEBC}"/>
              </a:ext>
            </a:extLst>
          </p:cNvPr>
          <p:cNvSpPr>
            <a:spLocks noGrp="1"/>
          </p:cNvSpPr>
          <p:nvPr>
            <p:ph sz="quarter" idx="19"/>
          </p:nvPr>
        </p:nvSpPr>
        <p:spPr>
          <a:xfrm>
            <a:off x="649214" y="3429000"/>
            <a:ext cx="3475096" cy="2819160"/>
          </a:xfrm>
        </p:spPr>
        <p:txBody>
          <a:bodyPr/>
          <a:lstStyle>
            <a:lvl1pPr>
              <a:defRPr sz="186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B623834-7DCD-3A4F-A290-162426EC9C20}"/>
              </a:ext>
            </a:extLst>
          </p:cNvPr>
          <p:cNvSpPr>
            <a:spLocks noGrp="1"/>
          </p:cNvSpPr>
          <p:nvPr>
            <p:ph sz="quarter" idx="20"/>
          </p:nvPr>
        </p:nvSpPr>
        <p:spPr>
          <a:xfrm>
            <a:off x="4361316" y="3428346"/>
            <a:ext cx="3470429" cy="2820053"/>
          </a:xfrm>
        </p:spPr>
        <p:txBody>
          <a:bodyPr/>
          <a:lstStyle>
            <a:lvl1pPr>
              <a:defRPr sz="186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1E463EE7-56A5-8145-BD30-BAA5A84ADE68}"/>
              </a:ext>
            </a:extLst>
          </p:cNvPr>
          <p:cNvSpPr>
            <a:spLocks noGrp="1"/>
          </p:cNvSpPr>
          <p:nvPr>
            <p:ph sz="quarter" idx="21"/>
          </p:nvPr>
        </p:nvSpPr>
        <p:spPr>
          <a:xfrm>
            <a:off x="8068540" y="3428346"/>
            <a:ext cx="3475096" cy="2819814"/>
          </a:xfrm>
        </p:spPr>
        <p:txBody>
          <a:bodyPr/>
          <a:lstStyle>
            <a:lvl1pPr>
              <a:defRPr sz="186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ntr" presetSubtype="0" fill="hold" grpId="0" nodeType="withEffect">
                                  <p:stCondLst>
                                    <p:cond delay="12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childTnLst>
                                </p:cTn>
                              </p:par>
                              <p:par>
                                <p:cTn id="21" presetID="10" presetClass="entr" presetSubtype="0" fill="hold" grpId="0" nodeType="withEffect">
                                  <p:stCondLst>
                                    <p:cond delay="14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7" grpId="0">
        <p:tmplLst>
          <p:tmpl>
            <p:tnLst>
              <p:par>
                <p:cTn presetID="10" presetClass="entr" presetSubtype="0" fill="hold" nodeType="withEffect">
                  <p:stCondLst>
                    <p:cond delay="1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36" grpId="0">
        <p:tmplLst>
          <p:tmpl>
            <p:tnLst>
              <p:par>
                <p:cTn presetID="10" presetClass="entr" presetSubtype="0" fill="hold" nodeType="withEffect">
                  <p:stCondLst>
                    <p:cond delay="120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childTnLst>
                </p:cTn>
              </p:par>
            </p:tnLst>
          </p:tmpl>
        </p:tmplLst>
      </p:bldP>
      <p:bldP spid="38" grpId="0">
        <p:tmplLst>
          <p:tmpl>
            <p:tnLst>
              <p:par>
                <p:cTn presetID="10" presetClass="entr" presetSubtype="0" fill="hold" nodeType="withEffect">
                  <p:stCondLst>
                    <p:cond delay="14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Left picture">
    <p:bg>
      <p:bgPr>
        <a:solidFill>
          <a:schemeClr val="accent5"/>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428AD057-086B-948D-8B24-74DDAD1A7A6C}"/>
              </a:ext>
            </a:extLst>
          </p:cNvPr>
          <p:cNvSpPr/>
          <p:nvPr userDrawn="1"/>
        </p:nvSpPr>
        <p:spPr>
          <a:xfrm flipH="1">
            <a:off x="5907741"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9" name="Rectangle 3">
            <a:extLst>
              <a:ext uri="{FF2B5EF4-FFF2-40B4-BE49-F238E27FC236}">
                <a16:creationId xmlns:a16="http://schemas.microsoft.com/office/drawing/2014/main" id="{938B8D2B-2B33-144A-0880-C404BC476D9D}"/>
              </a:ext>
            </a:extLst>
          </p:cNvPr>
          <p:cNvSpPr/>
          <p:nvPr userDrawn="1"/>
        </p:nvSpPr>
        <p:spPr>
          <a:xfrm flipH="1">
            <a:off x="6223201" y="0"/>
            <a:ext cx="5987132" cy="6858000"/>
          </a:xfrm>
          <a:custGeom>
            <a:avLst/>
            <a:gdLst>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1371589 w 5861039"/>
              <a:gd name="connsiteY6" fmla="*/ 6858000 h 6858000"/>
              <a:gd name="connsiteX7" fmla="*/ 0 w 5861039"/>
              <a:gd name="connsiteY7" fmla="*/ 0 h 6858000"/>
              <a:gd name="connsiteX0" fmla="*/ 0 w 5861039"/>
              <a:gd name="connsiteY0" fmla="*/ 0 h 6858000"/>
              <a:gd name="connsiteX1" fmla="*/ 5735756 w 5861039"/>
              <a:gd name="connsiteY1" fmla="*/ 0 h 6858000"/>
              <a:gd name="connsiteX2" fmla="*/ 5750841 w 5861039"/>
              <a:gd name="connsiteY2" fmla="*/ 195107 h 6858000"/>
              <a:gd name="connsiteX3" fmla="*/ 5861039 w 5861039"/>
              <a:gd name="connsiteY3" fmla="*/ 3429001 h 6858000"/>
              <a:gd name="connsiteX4" fmla="*/ 5750841 w 5861039"/>
              <a:gd name="connsiteY4" fmla="*/ 6662895 h 6858000"/>
              <a:gd name="connsiteX5" fmla="*/ 5735756 w 5861039"/>
              <a:gd name="connsiteY5" fmla="*/ 6858000 h 6858000"/>
              <a:gd name="connsiteX6" fmla="*/ 0 w 5861039"/>
              <a:gd name="connsiteY6" fmla="*/ 6858000 h 6858000"/>
              <a:gd name="connsiteX7" fmla="*/ 0 w 586103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039" h="6858000">
                <a:moveTo>
                  <a:pt x="0" y="0"/>
                </a:moveTo>
                <a:lnTo>
                  <a:pt x="5735756" y="0"/>
                </a:lnTo>
                <a:lnTo>
                  <a:pt x="5750841" y="195107"/>
                </a:lnTo>
                <a:cubicBezTo>
                  <a:pt x="5823558" y="1254096"/>
                  <a:pt x="5861039" y="2333446"/>
                  <a:pt x="5861039" y="3429001"/>
                </a:cubicBezTo>
                <a:cubicBezTo>
                  <a:pt x="5861039" y="4524557"/>
                  <a:pt x="5823558" y="5603906"/>
                  <a:pt x="5750841" y="6662895"/>
                </a:cubicBezTo>
                <a:lnTo>
                  <a:pt x="5735756" y="6858000"/>
                </a:lnTo>
                <a:lnTo>
                  <a:pt x="0" y="68580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4" name="Content Placeholder 3">
            <a:extLst>
              <a:ext uri="{FF2B5EF4-FFF2-40B4-BE49-F238E27FC236}">
                <a16:creationId xmlns:a16="http://schemas.microsoft.com/office/drawing/2014/main" id="{99D9D2CA-ECFB-1D42-BA7A-9A0B23B05146}"/>
              </a:ext>
            </a:extLst>
          </p:cNvPr>
          <p:cNvSpPr>
            <a:spLocks noGrp="1"/>
          </p:cNvSpPr>
          <p:nvPr userDrawn="1">
            <p:ph sz="quarter" idx="13"/>
          </p:nvPr>
        </p:nvSpPr>
        <p:spPr>
          <a:xfrm>
            <a:off x="6752530" y="420415"/>
            <a:ext cx="4911503" cy="5896303"/>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4F98B886-8E20-3E4A-A652-91A8E7084257}"/>
              </a:ext>
            </a:extLst>
          </p:cNvPr>
          <p:cNvSpPr>
            <a:spLocks noGrp="1"/>
          </p:cNvSpPr>
          <p:nvPr userDrawn="1">
            <p:ph type="title"/>
          </p:nvPr>
        </p:nvSpPr>
        <p:spPr>
          <a:xfrm>
            <a:off x="381078" y="420415"/>
            <a:ext cx="4911503" cy="5896303"/>
          </a:xfrm>
        </p:spPr>
        <p:txBody>
          <a:bodyPr/>
          <a:lstStyle>
            <a:lvl1pPr>
              <a:defRPr sz="2666">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08865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enter content with picture">
    <p:bg>
      <p:bgPr>
        <a:solidFill>
          <a:srgbClr val="B8C0C6"/>
        </a:solidFill>
        <a:effectLst/>
      </p:bgPr>
    </p:bg>
    <p:spTree>
      <p:nvGrpSpPr>
        <p:cNvPr id="1" name=""/>
        <p:cNvGrpSpPr/>
        <p:nvPr/>
      </p:nvGrpSpPr>
      <p:grpSpPr>
        <a:xfrm>
          <a:off x="0" y="0"/>
          <a:ext cx="0" cy="0"/>
          <a:chOff x="0" y="0"/>
          <a:chExt cx="0" cy="0"/>
        </a:xfrm>
      </p:grpSpPr>
      <p:sp>
        <p:nvSpPr>
          <p:cNvPr id="20" name="Rectangle 6"/>
          <p:cNvSpPr/>
          <p:nvPr userDrawn="1"/>
        </p:nvSpPr>
        <p:spPr>
          <a:xfrm flipH="1">
            <a:off x="2814375" y="0"/>
            <a:ext cx="6560075" cy="6858000"/>
          </a:xfrm>
          <a:custGeom>
            <a:avLst/>
            <a:gdLst/>
            <a:ahLst/>
            <a:cxnLst/>
            <a:rect l="l" t="t" r="r" b="b"/>
            <a:pathLst>
              <a:path w="4921338" h="6858000">
                <a:moveTo>
                  <a:pt x="4921338" y="0"/>
                </a:moveTo>
                <a:lnTo>
                  <a:pt x="0" y="0"/>
                </a:lnTo>
                <a:lnTo>
                  <a:pt x="59003" y="777506"/>
                </a:lnTo>
                <a:cubicBezTo>
                  <a:pt x="115732" y="1650143"/>
                  <a:pt x="144748" y="2534611"/>
                  <a:pt x="144748" y="3429000"/>
                </a:cubicBezTo>
                <a:cubicBezTo>
                  <a:pt x="144748" y="4323391"/>
                  <a:pt x="115732" y="5207858"/>
                  <a:pt x="59003" y="6080495"/>
                </a:cubicBezTo>
                <a:lnTo>
                  <a:pt x="0" y="6858000"/>
                </a:lnTo>
                <a:lnTo>
                  <a:pt x="4921337" y="6858000"/>
                </a:lnTo>
                <a:lnTo>
                  <a:pt x="4862334" y="6080495"/>
                </a:lnTo>
                <a:cubicBezTo>
                  <a:pt x="4805605" y="5207858"/>
                  <a:pt x="4776589" y="4323391"/>
                  <a:pt x="4776589" y="3429000"/>
                </a:cubicBezTo>
                <a:cubicBezTo>
                  <a:pt x="4776589" y="2534611"/>
                  <a:pt x="4805605" y="1650143"/>
                  <a:pt x="4862334" y="77750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2" name="Title 1"/>
          <p:cNvSpPr>
            <a:spLocks noGrp="1"/>
          </p:cNvSpPr>
          <p:nvPr>
            <p:ph type="title"/>
          </p:nvPr>
        </p:nvSpPr>
        <p:spPr>
          <a:xfrm>
            <a:off x="3135925" y="409066"/>
            <a:ext cx="5916976" cy="1787526"/>
          </a:xfrm>
          <a:prstGeom prst="rect">
            <a:avLst/>
          </a:prstGeom>
          <a:noFill/>
          <a:ln>
            <a:noFill/>
          </a:ln>
        </p:spPr>
        <p:txBody>
          <a:bodyPr anchor="ctr">
            <a:normAutofit/>
          </a:bodyPr>
          <a:lstStyle>
            <a:lvl1pPr algn="ctr">
              <a:lnSpc>
                <a:spcPct val="150000"/>
              </a:lnSpc>
              <a:defRPr sz="3199" b="0" cap="none" spc="80" baseline="0">
                <a:solidFill>
                  <a:schemeClr val="accent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0681513-57EF-2544-B995-387F565B8D45}"/>
              </a:ext>
            </a:extLst>
          </p:cNvPr>
          <p:cNvSpPr>
            <a:spLocks noGrp="1"/>
          </p:cNvSpPr>
          <p:nvPr>
            <p:ph sz="quarter" idx="10"/>
          </p:nvPr>
        </p:nvSpPr>
        <p:spPr>
          <a:xfrm>
            <a:off x="3430228" y="2268312"/>
            <a:ext cx="5328379" cy="4356326"/>
          </a:xfrm>
        </p:spPr>
        <p:txBody>
          <a:bodyPr/>
          <a:lstStyle>
            <a:lvl1pPr algn="ctr">
              <a:buNone/>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Tree>
    <p:extLst>
      <p:ext uri="{BB962C8B-B14F-4D97-AF65-F5344CB8AC3E}">
        <p14:creationId xmlns:p14="http://schemas.microsoft.com/office/powerpoint/2010/main" val="33360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9243192"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8B02B-5E1D-4174-80E6-B04D8B7A3368}" type="slidenum">
              <a:rPr lang="en-US" smtClean="0"/>
              <a:t>‹#›</a:t>
            </a:fld>
            <a:endParaRPr lang="en-US"/>
          </a:p>
        </p:txBody>
      </p:sp>
    </p:spTree>
    <p:extLst>
      <p:ext uri="{BB962C8B-B14F-4D97-AF65-F5344CB8AC3E}">
        <p14:creationId xmlns:p14="http://schemas.microsoft.com/office/powerpoint/2010/main" val="355462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115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950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441" y="-50800"/>
            <a:ext cx="10969943"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65639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points in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581" y="484094"/>
            <a:ext cx="10909030" cy="937846"/>
          </a:xfrm>
        </p:spPr>
        <p:txBody>
          <a:bodyPr anchor="t">
            <a:noAutofit/>
          </a:bodyPr>
          <a:lstStyle>
            <a:lvl1pPr algn="ctr">
              <a:lnSpc>
                <a:spcPct val="100000"/>
              </a:lnSpc>
              <a:defRPr sz="4799" b="1"/>
            </a:lvl1pPr>
          </a:lstStyle>
          <a:p>
            <a:r>
              <a:rPr lang="en-US" dirty="0"/>
              <a:t>Slide title</a:t>
            </a:r>
          </a:p>
        </p:txBody>
      </p:sp>
      <p:sp>
        <p:nvSpPr>
          <p:cNvPr id="9" name="Slide Number Placeholder 8"/>
          <p:cNvSpPr>
            <a:spLocks noGrp="1"/>
          </p:cNvSpPr>
          <p:nvPr>
            <p:ph type="sldNum" sz="quarter" idx="12"/>
          </p:nvPr>
        </p:nvSpPr>
        <p:spPr>
          <a:xfrm>
            <a:off x="11119785" y="6575178"/>
            <a:ext cx="427434" cy="282829"/>
          </a:xfrm>
          <a:prstGeom prst="round2SameRect">
            <a:avLst/>
          </a:prstGeom>
        </p:spPr>
        <p:txBody>
          <a:bodyPr/>
          <a:lstStyle/>
          <a:p>
            <a:fld id="{4B88A040-9ABA-7945-8CBD-EC3C51FFC5B9}" type="slidenum">
              <a:rPr lang="en-US" smtClean="0"/>
              <a:t>‹#›</a:t>
            </a:fld>
            <a:endParaRPr lang="en-US" dirty="0"/>
          </a:p>
        </p:txBody>
      </p:sp>
      <p:sp>
        <p:nvSpPr>
          <p:cNvPr id="10" name="Subtitle 2"/>
          <p:cNvSpPr>
            <a:spLocks noGrp="1"/>
          </p:cNvSpPr>
          <p:nvPr>
            <p:ph type="subTitle" idx="1" hasCustomPrompt="1"/>
          </p:nvPr>
        </p:nvSpPr>
        <p:spPr>
          <a:xfrm>
            <a:off x="630581" y="1565030"/>
            <a:ext cx="10909030" cy="937847"/>
          </a:xfrm>
          <a:prstGeom prst="rect">
            <a:avLst/>
          </a:prstGeom>
        </p:spPr>
        <p:txBody>
          <a:bodyPr anchor="t" anchorCtr="0">
            <a:normAutofit/>
          </a:bodyPr>
          <a:lstStyle>
            <a:lvl1pPr marL="0" indent="0" algn="ctr">
              <a:lnSpc>
                <a:spcPct val="100000"/>
              </a:lnSpc>
              <a:buNone/>
              <a:defRPr sz="2666" b="0" cap="all" spc="80" baseline="0">
                <a:solidFill>
                  <a:schemeClr val="tx2"/>
                </a:solidFill>
              </a:defRPr>
            </a:lvl1pPr>
            <a:lvl2pPr marL="609458" indent="0" algn="ctr">
              <a:buNone/>
              <a:defRPr>
                <a:solidFill>
                  <a:schemeClr val="tx1">
                    <a:tint val="75000"/>
                  </a:schemeClr>
                </a:solidFill>
              </a:defRPr>
            </a:lvl2pPr>
            <a:lvl3pPr marL="1218915" indent="0" algn="ctr">
              <a:buNone/>
              <a:defRPr>
                <a:solidFill>
                  <a:schemeClr val="tx1">
                    <a:tint val="75000"/>
                  </a:schemeClr>
                </a:solidFill>
              </a:defRPr>
            </a:lvl3pPr>
            <a:lvl4pPr marL="1828373" indent="0" algn="ctr">
              <a:buNone/>
              <a:defRPr>
                <a:solidFill>
                  <a:schemeClr val="tx1">
                    <a:tint val="75000"/>
                  </a:schemeClr>
                </a:solidFill>
              </a:defRPr>
            </a:lvl4pPr>
            <a:lvl5pPr marL="2437830" indent="0" algn="ctr">
              <a:buNone/>
              <a:defRPr>
                <a:solidFill>
                  <a:schemeClr val="tx1">
                    <a:tint val="75000"/>
                  </a:schemeClr>
                </a:solidFill>
              </a:defRPr>
            </a:lvl5pPr>
            <a:lvl6pPr marL="3047289" indent="0" algn="ctr">
              <a:buNone/>
              <a:defRPr>
                <a:solidFill>
                  <a:schemeClr val="tx1">
                    <a:tint val="75000"/>
                  </a:schemeClr>
                </a:solidFill>
              </a:defRPr>
            </a:lvl6pPr>
            <a:lvl7pPr marL="3656747" indent="0" algn="ctr">
              <a:buNone/>
              <a:defRPr>
                <a:solidFill>
                  <a:schemeClr val="tx1">
                    <a:tint val="75000"/>
                  </a:schemeClr>
                </a:solidFill>
              </a:defRPr>
            </a:lvl7pPr>
            <a:lvl8pPr marL="4266204" indent="0" algn="ctr">
              <a:buNone/>
              <a:defRPr>
                <a:solidFill>
                  <a:schemeClr val="tx1">
                    <a:tint val="75000"/>
                  </a:schemeClr>
                </a:solidFill>
              </a:defRPr>
            </a:lvl8pPr>
            <a:lvl9pPr marL="4875662" indent="0" algn="ctr">
              <a:buNone/>
              <a:defRPr>
                <a:solidFill>
                  <a:schemeClr val="tx1">
                    <a:tint val="75000"/>
                  </a:schemeClr>
                </a:solidFill>
              </a:defRPr>
            </a:lvl9pPr>
          </a:lstStyle>
          <a:p>
            <a:r>
              <a:rPr lang="en-US" dirty="0"/>
              <a:t>Slide subtitle</a:t>
            </a:r>
          </a:p>
        </p:txBody>
      </p:sp>
      <p:sp>
        <p:nvSpPr>
          <p:cNvPr id="5" name="Text Placeholder 4"/>
          <p:cNvSpPr>
            <a:spLocks noGrp="1"/>
          </p:cNvSpPr>
          <p:nvPr>
            <p:ph type="body" sz="quarter" idx="13" hasCustomPrompt="1"/>
          </p:nvPr>
        </p:nvSpPr>
        <p:spPr>
          <a:xfrm>
            <a:off x="630581" y="2486048"/>
            <a:ext cx="2286000" cy="2286000"/>
          </a:xfrm>
          <a:prstGeom prst="ellipse">
            <a:avLst/>
          </a:prstGeom>
          <a:solidFill>
            <a:srgbClr val="640817"/>
          </a:solidFill>
          <a:ln>
            <a:noFill/>
          </a:ln>
        </p:spPr>
        <p:txBody>
          <a:bodyPr lIns="0" tIns="182880" rIns="0" bIns="182880" anchor="ctr">
            <a:noAutofit/>
          </a:bodyPr>
          <a:lstStyle>
            <a:lvl1pPr marL="12697" indent="0" algn="ctr">
              <a:lnSpc>
                <a:spcPct val="120000"/>
              </a:lnSpc>
              <a:buNone/>
              <a:tabLst/>
              <a:defRPr sz="1866" b="0" cap="none">
                <a:solidFill>
                  <a:srgbClr val="FFFFFF"/>
                </a:solidFill>
              </a:defRPr>
            </a:lvl1pPr>
            <a:lvl2pPr marL="78299" indent="0" algn="ctr">
              <a:buNone/>
              <a:defRPr/>
            </a:lvl2pPr>
            <a:lvl3pPr marL="383027" indent="0" algn="ctr">
              <a:buNone/>
              <a:defRPr/>
            </a:lvl3pPr>
            <a:lvl4pPr marL="609458" indent="0" algn="ctr">
              <a:buNone/>
              <a:defRPr/>
            </a:lvl4pPr>
            <a:lvl5pPr marL="846470" indent="0" algn="ctr">
              <a:buNone/>
              <a:defRPr/>
            </a:lvl5pPr>
          </a:lstStyle>
          <a:p>
            <a:pPr lvl="0"/>
            <a:r>
              <a:rPr lang="en-US" dirty="0"/>
              <a:t>Detail</a:t>
            </a:r>
          </a:p>
        </p:txBody>
      </p:sp>
      <p:sp>
        <p:nvSpPr>
          <p:cNvPr id="7" name="Text Placeholder 6"/>
          <p:cNvSpPr>
            <a:spLocks noGrp="1"/>
          </p:cNvSpPr>
          <p:nvPr>
            <p:ph type="body" sz="quarter" idx="14" hasCustomPrompt="1"/>
          </p:nvPr>
        </p:nvSpPr>
        <p:spPr>
          <a:xfrm>
            <a:off x="630577" y="4948518"/>
            <a:ext cx="2286002" cy="1273720"/>
          </a:xfrm>
          <a:prstGeom prst="rect">
            <a:avLst/>
          </a:prstGeom>
        </p:spPr>
        <p:txBody>
          <a:bodyPr>
            <a:noAutofit/>
          </a:bodyPr>
          <a:lstStyle>
            <a:lvl1pPr algn="l">
              <a:defRPr sz="1333" b="1" i="0" cap="all" spc="67"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35" name="Text Placeholder 4"/>
          <p:cNvSpPr>
            <a:spLocks noGrp="1"/>
          </p:cNvSpPr>
          <p:nvPr>
            <p:ph type="body" sz="quarter" idx="15" hasCustomPrompt="1"/>
          </p:nvPr>
        </p:nvSpPr>
        <p:spPr>
          <a:xfrm>
            <a:off x="3511135" y="2486048"/>
            <a:ext cx="2286000" cy="2286000"/>
          </a:xfrm>
          <a:prstGeom prst="ellipse">
            <a:avLst/>
          </a:prstGeom>
          <a:solidFill>
            <a:srgbClr val="888B8D"/>
          </a:solidFill>
          <a:ln>
            <a:noFill/>
          </a:ln>
        </p:spPr>
        <p:txBody>
          <a:bodyPr lIns="0" tIns="182880" rIns="0" bIns="182880" anchor="ctr">
            <a:noAutofit/>
          </a:bodyPr>
          <a:lstStyle>
            <a:lvl1pPr marL="12697" indent="0" algn="ctr">
              <a:lnSpc>
                <a:spcPct val="120000"/>
              </a:lnSpc>
              <a:buNone/>
              <a:tabLst/>
              <a:defRPr sz="1866" b="0" cap="none">
                <a:solidFill>
                  <a:srgbClr val="FFFFFF"/>
                </a:solidFill>
              </a:defRPr>
            </a:lvl1pPr>
            <a:lvl2pPr marL="78299" indent="0" algn="ctr">
              <a:buNone/>
              <a:defRPr/>
            </a:lvl2pPr>
            <a:lvl3pPr marL="383027" indent="0" algn="ctr">
              <a:buNone/>
              <a:defRPr/>
            </a:lvl3pPr>
            <a:lvl4pPr marL="609458" indent="0" algn="ctr">
              <a:buNone/>
              <a:defRPr/>
            </a:lvl4pPr>
            <a:lvl5pPr marL="846470" indent="0" algn="ctr">
              <a:buNone/>
              <a:defRPr/>
            </a:lvl5pPr>
          </a:lstStyle>
          <a:p>
            <a:pPr lvl="0"/>
            <a:r>
              <a:rPr lang="en-US" dirty="0"/>
              <a:t>Detail</a:t>
            </a:r>
          </a:p>
        </p:txBody>
      </p:sp>
      <p:sp>
        <p:nvSpPr>
          <p:cNvPr id="36" name="Text Placeholder 6"/>
          <p:cNvSpPr>
            <a:spLocks noGrp="1"/>
          </p:cNvSpPr>
          <p:nvPr>
            <p:ph type="body" sz="quarter" idx="16" hasCustomPrompt="1"/>
          </p:nvPr>
        </p:nvSpPr>
        <p:spPr>
          <a:xfrm>
            <a:off x="3511132" y="4948518"/>
            <a:ext cx="2286002" cy="1273720"/>
          </a:xfrm>
          <a:prstGeom prst="rect">
            <a:avLst/>
          </a:prstGeom>
        </p:spPr>
        <p:txBody>
          <a:bodyPr>
            <a:noAutofit/>
          </a:bodyPr>
          <a:lstStyle>
            <a:lvl1pPr algn="l">
              <a:defRPr sz="1333" b="1" i="0" cap="all" spc="67"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37" name="Text Placeholder 4"/>
          <p:cNvSpPr>
            <a:spLocks noGrp="1"/>
          </p:cNvSpPr>
          <p:nvPr>
            <p:ph type="body" sz="quarter" idx="17" hasCustomPrompt="1"/>
          </p:nvPr>
        </p:nvSpPr>
        <p:spPr>
          <a:xfrm>
            <a:off x="6391689" y="2486048"/>
            <a:ext cx="2286000" cy="2286000"/>
          </a:xfrm>
          <a:prstGeom prst="ellipse">
            <a:avLst/>
          </a:prstGeom>
          <a:solidFill>
            <a:srgbClr val="C8102E"/>
          </a:solidFill>
          <a:ln>
            <a:noFill/>
          </a:ln>
        </p:spPr>
        <p:txBody>
          <a:bodyPr lIns="0" tIns="182880" rIns="0" bIns="182880" anchor="ctr">
            <a:noAutofit/>
          </a:bodyPr>
          <a:lstStyle>
            <a:lvl1pPr marL="12697" indent="0" algn="ctr">
              <a:lnSpc>
                <a:spcPct val="120000"/>
              </a:lnSpc>
              <a:buNone/>
              <a:tabLst/>
              <a:defRPr sz="1866" b="0" cap="none">
                <a:solidFill>
                  <a:srgbClr val="FFFFFF"/>
                </a:solidFill>
              </a:defRPr>
            </a:lvl1pPr>
            <a:lvl2pPr marL="78299" indent="0" algn="ctr">
              <a:buNone/>
              <a:defRPr/>
            </a:lvl2pPr>
            <a:lvl3pPr marL="383027" indent="0" algn="ctr">
              <a:buNone/>
              <a:defRPr/>
            </a:lvl3pPr>
            <a:lvl4pPr marL="609458" indent="0" algn="ctr">
              <a:buNone/>
              <a:defRPr/>
            </a:lvl4pPr>
            <a:lvl5pPr marL="846470" indent="0" algn="ctr">
              <a:buNone/>
              <a:defRPr/>
            </a:lvl5pPr>
          </a:lstStyle>
          <a:p>
            <a:pPr lvl="0"/>
            <a:r>
              <a:rPr lang="en-US" dirty="0"/>
              <a:t>Detail</a:t>
            </a:r>
          </a:p>
        </p:txBody>
      </p:sp>
      <p:sp>
        <p:nvSpPr>
          <p:cNvPr id="38" name="Text Placeholder 6"/>
          <p:cNvSpPr>
            <a:spLocks noGrp="1"/>
          </p:cNvSpPr>
          <p:nvPr>
            <p:ph type="body" sz="quarter" idx="18" hasCustomPrompt="1"/>
          </p:nvPr>
        </p:nvSpPr>
        <p:spPr>
          <a:xfrm>
            <a:off x="6391687" y="4948518"/>
            <a:ext cx="2286002" cy="1273720"/>
          </a:xfrm>
          <a:prstGeom prst="rect">
            <a:avLst/>
          </a:prstGeom>
        </p:spPr>
        <p:txBody>
          <a:bodyPr>
            <a:noAutofit/>
          </a:bodyPr>
          <a:lstStyle>
            <a:lvl1pPr algn="l">
              <a:defRPr sz="1333" b="1" i="0" cap="all" spc="67"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
        <p:nvSpPr>
          <p:cNvPr id="40" name="Text Placeholder 4"/>
          <p:cNvSpPr>
            <a:spLocks noGrp="1"/>
          </p:cNvSpPr>
          <p:nvPr>
            <p:ph type="body" sz="quarter" idx="19" hasCustomPrompt="1"/>
          </p:nvPr>
        </p:nvSpPr>
        <p:spPr>
          <a:xfrm>
            <a:off x="9272244" y="2486048"/>
            <a:ext cx="2286000" cy="2286000"/>
          </a:xfrm>
          <a:prstGeom prst="ellipse">
            <a:avLst/>
          </a:prstGeom>
          <a:solidFill>
            <a:srgbClr val="54585A"/>
          </a:solidFill>
          <a:ln>
            <a:noFill/>
          </a:ln>
        </p:spPr>
        <p:txBody>
          <a:bodyPr lIns="0" tIns="182880" rIns="0" bIns="182880" anchor="ctr">
            <a:noAutofit/>
          </a:bodyPr>
          <a:lstStyle>
            <a:lvl1pPr marL="12697" indent="0" algn="ctr">
              <a:lnSpc>
                <a:spcPct val="120000"/>
              </a:lnSpc>
              <a:buNone/>
              <a:tabLst/>
              <a:defRPr sz="1866" b="0" cap="none">
                <a:solidFill>
                  <a:srgbClr val="FFFFFF"/>
                </a:solidFill>
              </a:defRPr>
            </a:lvl1pPr>
            <a:lvl2pPr marL="78299" indent="0" algn="ctr">
              <a:buNone/>
              <a:defRPr/>
            </a:lvl2pPr>
            <a:lvl3pPr marL="383027" indent="0" algn="ctr">
              <a:buNone/>
              <a:defRPr/>
            </a:lvl3pPr>
            <a:lvl4pPr marL="609458" indent="0" algn="ctr">
              <a:buNone/>
              <a:defRPr/>
            </a:lvl4pPr>
            <a:lvl5pPr marL="846470" indent="0" algn="ctr">
              <a:buNone/>
              <a:defRPr/>
            </a:lvl5pPr>
          </a:lstStyle>
          <a:p>
            <a:pPr lvl="0"/>
            <a:r>
              <a:rPr lang="en-US" dirty="0"/>
              <a:t>Detail</a:t>
            </a:r>
          </a:p>
        </p:txBody>
      </p:sp>
      <p:sp>
        <p:nvSpPr>
          <p:cNvPr id="44" name="Text Placeholder 6"/>
          <p:cNvSpPr>
            <a:spLocks noGrp="1"/>
          </p:cNvSpPr>
          <p:nvPr>
            <p:ph type="body" sz="quarter" idx="20" hasCustomPrompt="1"/>
          </p:nvPr>
        </p:nvSpPr>
        <p:spPr>
          <a:xfrm>
            <a:off x="9272242" y="4948518"/>
            <a:ext cx="2286001" cy="1273720"/>
          </a:xfrm>
          <a:prstGeom prst="rect">
            <a:avLst/>
          </a:prstGeom>
        </p:spPr>
        <p:txBody>
          <a:bodyPr>
            <a:noAutofit/>
          </a:bodyPr>
          <a:lstStyle>
            <a:lvl1pPr algn="l">
              <a:defRPr sz="1333" b="1" i="0" cap="all" spc="67" baseline="0">
                <a:solidFill>
                  <a:srgbClr val="54585A"/>
                </a:solidFill>
              </a:defRPr>
            </a:lvl1pPr>
            <a:lvl2pPr algn="ctr">
              <a:defRPr/>
            </a:lvl2pPr>
            <a:lvl3pPr algn="ctr">
              <a:defRPr/>
            </a:lvl3pPr>
            <a:lvl4pPr algn="ctr">
              <a:defRPr/>
            </a:lvl4pPr>
            <a:lvl5pPr algn="ctr">
              <a:defRPr/>
            </a:lvl5pPr>
          </a:lstStyle>
          <a:p>
            <a:pPr lvl="0"/>
            <a:r>
              <a:rPr lang="en-US" dirty="0"/>
              <a:t>Key message</a:t>
            </a:r>
          </a:p>
        </p:txBody>
      </p:sp>
    </p:spTree>
    <p:extLst>
      <p:ext uri="{BB962C8B-B14F-4D97-AF65-F5344CB8AC3E}">
        <p14:creationId xmlns:p14="http://schemas.microsoft.com/office/powerpoint/2010/main" val="40681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47" presetClass="entr" presetSubtype="0" fill="hold" nodeType="withEffect" nodePh="1">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7" grpId="0">
        <p:tmplLst>
          <p:tmpl>
            <p:tnLst>
              <p:par>
                <p:cTn presetID="10" presetClass="entr" presetSubtype="0" fill="hold" nodeType="withEffect">
                  <p:stCondLst>
                    <p:cond delay="10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36" grpId="0">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4" grpId="0">
        <p:tmplLst>
          <p:tmpl>
            <p:tnLst>
              <p:par>
                <p:cTn presetID="10" presetClass="entr" presetSubtype="0" fill="hold" nodeType="withEffect">
                  <p:stCondLst>
                    <p:cond delay="10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013" y="482600"/>
            <a:ext cx="3735650" cy="5739638"/>
          </a:xfrm>
          <a:noFill/>
        </p:spPr>
        <p:txBody>
          <a:bodyPr vert="horz" lIns="91440" tIns="45720" rIns="91440" bIns="45720" rtlCol="0" anchor="ctr">
            <a:normAutofit/>
          </a:bodyPr>
          <a:lstStyle>
            <a:lvl1pPr>
              <a:defRPr lang="en-US" sz="3199" dirty="0">
                <a:solidFill>
                  <a:srgbClr val="C8102E"/>
                </a:solidFill>
              </a:defRPr>
            </a:lvl1pPr>
          </a:lstStyle>
          <a:p>
            <a:pPr marL="0" lvl="0"/>
            <a:r>
              <a:rPr lang="en-US" dirty="0"/>
              <a:t>Slide </a:t>
            </a:r>
            <a:br>
              <a:rPr lang="en-US" dirty="0"/>
            </a:br>
            <a:r>
              <a:rPr lang="en-US" dirty="0"/>
              <a:t>title</a:t>
            </a:r>
          </a:p>
        </p:txBody>
      </p:sp>
      <p:sp>
        <p:nvSpPr>
          <p:cNvPr id="9" name="Slide Number Placeholder 8"/>
          <p:cNvSpPr>
            <a:spLocks noGrp="1"/>
          </p:cNvSpPr>
          <p:nvPr>
            <p:ph type="sldNum" sz="quarter" idx="12"/>
          </p:nvPr>
        </p:nvSpPr>
        <p:spPr>
          <a:xfrm>
            <a:off x="11119785" y="6575178"/>
            <a:ext cx="427434" cy="282829"/>
          </a:xfrm>
          <a:prstGeom prst="round2SameRect">
            <a:avLst/>
          </a:prstGeom>
        </p:spPr>
        <p:txBody>
          <a:bodyPr/>
          <a:lstStyle/>
          <a:p>
            <a:fld id="{4B88A040-9ABA-7945-8CBD-EC3C51FFC5B9}" type="slidenum">
              <a:rPr lang="en-US" smtClean="0"/>
              <a:t>‹#›</a:t>
            </a:fld>
            <a:endParaRPr lang="en-US" dirty="0"/>
          </a:p>
        </p:txBody>
      </p:sp>
      <p:sp>
        <p:nvSpPr>
          <p:cNvPr id="42" name="Content Placeholder 5"/>
          <p:cNvSpPr>
            <a:spLocks noGrp="1"/>
          </p:cNvSpPr>
          <p:nvPr>
            <p:ph sz="quarter" idx="4"/>
          </p:nvPr>
        </p:nvSpPr>
        <p:spPr>
          <a:xfrm>
            <a:off x="4570809" y="482600"/>
            <a:ext cx="6974717" cy="5739638"/>
          </a:xfrm>
          <a:prstGeom prst="rect">
            <a:avLst/>
          </a:prstGeom>
        </p:spPr>
        <p:txBody>
          <a:bodyPr anchor="ctr">
            <a:normAutofit/>
          </a:bodyPr>
          <a:lstStyle>
            <a:lvl1pPr>
              <a:buNone/>
              <a:defRPr sz="1333"/>
            </a:lvl1pPr>
            <a:lvl2pPr marL="78299" indent="0">
              <a:buNone/>
              <a:defRPr sz="1466"/>
            </a:lvl2pPr>
            <a:lvl3pPr marL="383027" indent="0">
              <a:buNone/>
              <a:defRPr sz="1400"/>
            </a:lvl3pPr>
            <a:lvl4pPr marL="609458" indent="0">
              <a:buNone/>
              <a:defRPr sz="1333"/>
            </a:lvl4pPr>
            <a:lvl5pPr marL="846470" indent="0">
              <a:buNone/>
              <a:defRPr sz="1333"/>
            </a:lvl5pPr>
            <a:lvl6pPr>
              <a:defRPr sz="2133"/>
            </a:lvl6pPr>
            <a:lvl7pPr>
              <a:defRPr sz="2133"/>
            </a:lvl7pPr>
            <a:lvl8pPr>
              <a:defRPr sz="2133"/>
            </a:lvl8pPr>
            <a:lvl9pPr>
              <a:defRPr sz="2133"/>
            </a:lvl9pPr>
          </a:lstStyle>
          <a:p>
            <a:pPr lvl="0"/>
            <a:r>
              <a:rPr lang="en-US"/>
              <a:t>Click to edit Master text styles</a:t>
            </a:r>
          </a:p>
        </p:txBody>
      </p:sp>
    </p:spTree>
    <p:extLst>
      <p:ext uri="{BB962C8B-B14F-4D97-AF65-F5344CB8AC3E}">
        <p14:creationId xmlns:p14="http://schemas.microsoft.com/office/powerpoint/2010/main" val="104650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tmplLst>
          <p:tmpl>
            <p:tnLst>
              <p:par>
                <p:cTn presetID="10" presetClass="entr" presetSubtype="0"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013" y="482600"/>
            <a:ext cx="4141944" cy="5739638"/>
          </a:xfrm>
          <a:noFill/>
        </p:spPr>
        <p:txBody>
          <a:bodyPr vert="horz" lIns="91440" tIns="45720" rIns="91440" bIns="45720" rtlCol="0" anchor="ctr">
            <a:normAutofit/>
          </a:bodyPr>
          <a:lstStyle>
            <a:lvl1pPr>
              <a:defRPr lang="en-US" sz="3199" dirty="0">
                <a:solidFill>
                  <a:srgbClr val="C8102E"/>
                </a:solidFill>
              </a:defRPr>
            </a:lvl1pPr>
          </a:lstStyle>
          <a:p>
            <a:pPr marL="0" lvl="0"/>
            <a:r>
              <a:rPr lang="en-US" dirty="0"/>
              <a:t>Slide </a:t>
            </a:r>
            <a:br>
              <a:rPr lang="en-US" dirty="0"/>
            </a:br>
            <a:r>
              <a:rPr lang="en-US" dirty="0"/>
              <a:t>title</a:t>
            </a:r>
          </a:p>
        </p:txBody>
      </p:sp>
      <p:sp>
        <p:nvSpPr>
          <p:cNvPr id="9" name="Slide Number Placeholder 8"/>
          <p:cNvSpPr>
            <a:spLocks noGrp="1"/>
          </p:cNvSpPr>
          <p:nvPr>
            <p:ph type="sldNum" sz="quarter" idx="12"/>
          </p:nvPr>
        </p:nvSpPr>
        <p:spPr>
          <a:xfrm>
            <a:off x="11119785" y="6575178"/>
            <a:ext cx="427434" cy="282829"/>
          </a:xfrm>
          <a:prstGeom prst="round2SameRect">
            <a:avLst/>
          </a:prstGeom>
        </p:spPr>
        <p:txBody>
          <a:bodyPr/>
          <a:lstStyle/>
          <a:p>
            <a:fld id="{4B88A040-9ABA-7945-8CBD-EC3C51FFC5B9}" type="slidenum">
              <a:rPr lang="en-US" smtClean="0"/>
              <a:t>‹#›</a:t>
            </a:fld>
            <a:endParaRPr lang="en-US" dirty="0"/>
          </a:p>
        </p:txBody>
      </p:sp>
      <p:sp>
        <p:nvSpPr>
          <p:cNvPr id="41" name="Text Placeholder 4"/>
          <p:cNvSpPr>
            <a:spLocks noGrp="1"/>
          </p:cNvSpPr>
          <p:nvPr>
            <p:ph type="body" sz="quarter" idx="3"/>
          </p:nvPr>
        </p:nvSpPr>
        <p:spPr>
          <a:xfrm>
            <a:off x="5413273" y="914400"/>
            <a:ext cx="6146764" cy="422274"/>
          </a:xfrm>
          <a:prstGeom prst="rect">
            <a:avLst/>
          </a:prstGeom>
        </p:spPr>
        <p:txBody>
          <a:bodyPr anchor="t">
            <a:noAutofit/>
          </a:bodyPr>
          <a:lstStyle>
            <a:lvl1pPr marL="0" indent="0">
              <a:lnSpc>
                <a:spcPct val="120000"/>
              </a:lnSpc>
              <a:buNone/>
              <a:defRPr sz="1333" b="0" cap="all" spc="133" baseline="0">
                <a:solidFill>
                  <a:srgbClr val="C8102E"/>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a:t>Click to edit Master text styles</a:t>
            </a:r>
          </a:p>
        </p:txBody>
      </p:sp>
      <p:sp>
        <p:nvSpPr>
          <p:cNvPr id="42" name="Content Placeholder 5"/>
          <p:cNvSpPr>
            <a:spLocks noGrp="1"/>
          </p:cNvSpPr>
          <p:nvPr>
            <p:ph sz="quarter" idx="4"/>
          </p:nvPr>
        </p:nvSpPr>
        <p:spPr>
          <a:xfrm>
            <a:off x="5413273" y="1336674"/>
            <a:ext cx="6146764" cy="949325"/>
          </a:xfrm>
          <a:prstGeom prst="rect">
            <a:avLst/>
          </a:prstGeom>
        </p:spPr>
        <p:txBody>
          <a:bodyPr>
            <a:normAutofit/>
          </a:bodyPr>
          <a:lstStyle>
            <a:lvl1pPr>
              <a:lnSpc>
                <a:spcPct val="120000"/>
              </a:lnSpc>
              <a:spcAft>
                <a:spcPts val="800"/>
              </a:spcAft>
              <a:buNone/>
              <a:defRPr sz="1333"/>
            </a:lvl1pPr>
            <a:lvl2pPr marL="78299" indent="0">
              <a:buNone/>
              <a:defRPr sz="1466"/>
            </a:lvl2pPr>
            <a:lvl3pPr marL="383027" indent="0">
              <a:buNone/>
              <a:defRPr sz="1400"/>
            </a:lvl3pPr>
            <a:lvl4pPr marL="609458" indent="0">
              <a:buNone/>
              <a:defRPr sz="1333"/>
            </a:lvl4pPr>
            <a:lvl5pPr marL="846470" indent="0">
              <a:buNone/>
              <a:defRPr sz="1333"/>
            </a:lvl5pPr>
            <a:lvl6pPr>
              <a:defRPr sz="2133"/>
            </a:lvl6pPr>
            <a:lvl7pPr>
              <a:defRPr sz="2133"/>
            </a:lvl7pPr>
            <a:lvl8pPr>
              <a:defRPr sz="2133"/>
            </a:lvl8pPr>
            <a:lvl9pPr>
              <a:defRPr sz="2133"/>
            </a:lvl9pPr>
          </a:lstStyle>
          <a:p>
            <a:pPr lvl="0"/>
            <a:r>
              <a:rPr lang="en-US"/>
              <a:t>Click to edit Master text styles</a:t>
            </a:r>
          </a:p>
        </p:txBody>
      </p:sp>
      <p:sp>
        <p:nvSpPr>
          <p:cNvPr id="46" name="Text Placeholder 4"/>
          <p:cNvSpPr>
            <a:spLocks noGrp="1"/>
          </p:cNvSpPr>
          <p:nvPr>
            <p:ph type="body" sz="quarter" idx="16"/>
          </p:nvPr>
        </p:nvSpPr>
        <p:spPr>
          <a:xfrm>
            <a:off x="5413273" y="2807834"/>
            <a:ext cx="6146764" cy="422274"/>
          </a:xfrm>
          <a:prstGeom prst="rect">
            <a:avLst/>
          </a:prstGeom>
        </p:spPr>
        <p:txBody>
          <a:bodyPr anchor="t">
            <a:noAutofit/>
          </a:bodyPr>
          <a:lstStyle>
            <a:lvl1pPr marL="0" indent="0">
              <a:lnSpc>
                <a:spcPct val="120000"/>
              </a:lnSpc>
              <a:buNone/>
              <a:defRPr sz="1333" b="0" cap="all" spc="133">
                <a:solidFill>
                  <a:srgbClr val="C8102E"/>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a:t>Click to edit Master text styles</a:t>
            </a:r>
          </a:p>
        </p:txBody>
      </p:sp>
      <p:sp>
        <p:nvSpPr>
          <p:cNvPr id="47" name="Content Placeholder 5"/>
          <p:cNvSpPr>
            <a:spLocks noGrp="1"/>
          </p:cNvSpPr>
          <p:nvPr>
            <p:ph sz="quarter" idx="17"/>
          </p:nvPr>
        </p:nvSpPr>
        <p:spPr>
          <a:xfrm>
            <a:off x="5413273" y="3241680"/>
            <a:ext cx="6146764" cy="949325"/>
          </a:xfrm>
          <a:prstGeom prst="rect">
            <a:avLst/>
          </a:prstGeom>
        </p:spPr>
        <p:txBody>
          <a:bodyPr>
            <a:normAutofit/>
          </a:bodyPr>
          <a:lstStyle>
            <a:lvl1pPr>
              <a:lnSpc>
                <a:spcPct val="120000"/>
              </a:lnSpc>
              <a:spcAft>
                <a:spcPts val="800"/>
              </a:spcAft>
              <a:buNone/>
              <a:defRPr sz="1333"/>
            </a:lvl1pPr>
            <a:lvl2pPr marL="78299" indent="0">
              <a:buNone/>
              <a:defRPr sz="1466"/>
            </a:lvl2pPr>
            <a:lvl3pPr marL="383027" indent="0">
              <a:buNone/>
              <a:defRPr sz="1400"/>
            </a:lvl3pPr>
            <a:lvl4pPr marL="609458" indent="0">
              <a:buNone/>
              <a:defRPr sz="1333"/>
            </a:lvl4pPr>
            <a:lvl5pPr marL="846470" indent="0">
              <a:buNone/>
              <a:defRPr sz="1333"/>
            </a:lvl5pPr>
            <a:lvl6pPr>
              <a:defRPr sz="2133"/>
            </a:lvl6pPr>
            <a:lvl7pPr>
              <a:defRPr sz="2133"/>
            </a:lvl7pPr>
            <a:lvl8pPr>
              <a:defRPr sz="2133"/>
            </a:lvl8pPr>
            <a:lvl9pPr>
              <a:defRPr sz="2133"/>
            </a:lvl9pPr>
          </a:lstStyle>
          <a:p>
            <a:pPr lvl="0"/>
            <a:r>
              <a:rPr lang="en-US"/>
              <a:t>Click to edit Master text styles</a:t>
            </a:r>
          </a:p>
        </p:txBody>
      </p:sp>
      <p:sp>
        <p:nvSpPr>
          <p:cNvPr id="49" name="Text Placeholder 4"/>
          <p:cNvSpPr>
            <a:spLocks noGrp="1"/>
          </p:cNvSpPr>
          <p:nvPr>
            <p:ph type="body" sz="quarter" idx="19"/>
          </p:nvPr>
        </p:nvSpPr>
        <p:spPr>
          <a:xfrm>
            <a:off x="5413273" y="4714651"/>
            <a:ext cx="6146764" cy="422274"/>
          </a:xfrm>
          <a:prstGeom prst="rect">
            <a:avLst/>
          </a:prstGeom>
        </p:spPr>
        <p:txBody>
          <a:bodyPr anchor="t">
            <a:noAutofit/>
          </a:bodyPr>
          <a:lstStyle>
            <a:lvl1pPr marL="0" indent="0">
              <a:lnSpc>
                <a:spcPct val="120000"/>
              </a:lnSpc>
              <a:buNone/>
              <a:defRPr sz="1333" b="0" cap="all" spc="133">
                <a:solidFill>
                  <a:srgbClr val="C8102E"/>
                </a:solidFill>
              </a:defRPr>
            </a:lvl1pPr>
            <a:lvl2pPr marL="609458" indent="0">
              <a:buNone/>
              <a:defRPr sz="2666" b="1"/>
            </a:lvl2pPr>
            <a:lvl3pPr marL="1218915" indent="0">
              <a:buNone/>
              <a:defRPr sz="2399" b="1"/>
            </a:lvl3pPr>
            <a:lvl4pPr marL="1828373" indent="0">
              <a:buNone/>
              <a:defRPr sz="2133" b="1"/>
            </a:lvl4pPr>
            <a:lvl5pPr marL="2437830" indent="0">
              <a:buNone/>
              <a:defRPr sz="2133" b="1"/>
            </a:lvl5pPr>
            <a:lvl6pPr marL="3047289" indent="0">
              <a:buNone/>
              <a:defRPr sz="2133" b="1"/>
            </a:lvl6pPr>
            <a:lvl7pPr marL="3656747" indent="0">
              <a:buNone/>
              <a:defRPr sz="2133" b="1"/>
            </a:lvl7pPr>
            <a:lvl8pPr marL="4266204" indent="0">
              <a:buNone/>
              <a:defRPr sz="2133" b="1"/>
            </a:lvl8pPr>
            <a:lvl9pPr marL="4875662" indent="0">
              <a:buNone/>
              <a:defRPr sz="2133" b="1"/>
            </a:lvl9pPr>
          </a:lstStyle>
          <a:p>
            <a:pPr lvl="0"/>
            <a:r>
              <a:rPr lang="en-US"/>
              <a:t>Click to edit Master text styles</a:t>
            </a:r>
          </a:p>
        </p:txBody>
      </p:sp>
      <p:sp>
        <p:nvSpPr>
          <p:cNvPr id="50" name="Content Placeholder 5"/>
          <p:cNvSpPr>
            <a:spLocks noGrp="1"/>
          </p:cNvSpPr>
          <p:nvPr>
            <p:ph sz="quarter" idx="20"/>
          </p:nvPr>
        </p:nvSpPr>
        <p:spPr>
          <a:xfrm>
            <a:off x="5413273" y="5146682"/>
            <a:ext cx="6146764" cy="949325"/>
          </a:xfrm>
          <a:prstGeom prst="rect">
            <a:avLst/>
          </a:prstGeom>
        </p:spPr>
        <p:txBody>
          <a:bodyPr>
            <a:normAutofit/>
          </a:bodyPr>
          <a:lstStyle>
            <a:lvl1pPr>
              <a:lnSpc>
                <a:spcPct val="120000"/>
              </a:lnSpc>
              <a:spcAft>
                <a:spcPts val="800"/>
              </a:spcAft>
              <a:buNone/>
              <a:defRPr sz="1333"/>
            </a:lvl1pPr>
            <a:lvl2pPr marL="78299" indent="0">
              <a:buNone/>
              <a:defRPr sz="1466"/>
            </a:lvl2pPr>
            <a:lvl3pPr marL="383027" indent="0">
              <a:buNone/>
              <a:defRPr sz="1400"/>
            </a:lvl3pPr>
            <a:lvl4pPr marL="609458" indent="0">
              <a:buNone/>
              <a:defRPr sz="1333"/>
            </a:lvl4pPr>
            <a:lvl5pPr marL="846470" indent="0">
              <a:buNone/>
              <a:defRPr sz="1333"/>
            </a:lvl5pPr>
            <a:lvl6pPr>
              <a:defRPr sz="2133"/>
            </a:lvl6pPr>
            <a:lvl7pPr>
              <a:defRPr sz="2133"/>
            </a:lvl7pPr>
            <a:lvl8pPr>
              <a:defRPr sz="2133"/>
            </a:lvl8pPr>
            <a:lvl9pPr>
              <a:defRPr sz="2133"/>
            </a:lvl9pPr>
          </a:lstStyle>
          <a:p>
            <a:pPr lvl="0"/>
            <a:r>
              <a:rPr lang="en-US"/>
              <a:t>Click to edit Master text styles</a:t>
            </a:r>
          </a:p>
        </p:txBody>
      </p:sp>
      <p:sp>
        <p:nvSpPr>
          <p:cNvPr id="7" name="TextBox 6"/>
          <p:cNvSpPr txBox="1"/>
          <p:nvPr userDrawn="1"/>
        </p:nvSpPr>
        <p:spPr>
          <a:xfrm>
            <a:off x="6703854" y="2438402"/>
            <a:ext cx="324128" cy="276999"/>
          </a:xfrm>
          <a:prstGeom prst="rect">
            <a:avLst/>
          </a:prstGeom>
          <a:noFill/>
        </p:spPr>
        <p:txBody>
          <a:bodyPr wrap="none" rtlCol="0">
            <a:spAutoFit/>
          </a:bodyPr>
          <a:lstStyle/>
          <a:p>
            <a:r>
              <a:rPr lang="en-US" sz="1200" dirty="0">
                <a:solidFill>
                  <a:srgbClr val="B8C0C6"/>
                </a:solidFill>
              </a:rPr>
              <a:t>—</a:t>
            </a:r>
          </a:p>
        </p:txBody>
      </p:sp>
      <p:sp>
        <p:nvSpPr>
          <p:cNvPr id="51" name="TextBox 50"/>
          <p:cNvSpPr txBox="1"/>
          <p:nvPr userDrawn="1"/>
        </p:nvSpPr>
        <p:spPr>
          <a:xfrm>
            <a:off x="6703854" y="4341170"/>
            <a:ext cx="324128" cy="276999"/>
          </a:xfrm>
          <a:prstGeom prst="rect">
            <a:avLst/>
          </a:prstGeom>
          <a:noFill/>
        </p:spPr>
        <p:txBody>
          <a:bodyPr wrap="none" rtlCol="0">
            <a:spAutoFit/>
          </a:bodyPr>
          <a:lstStyle/>
          <a:p>
            <a:r>
              <a:rPr lang="en-US" sz="1200" dirty="0">
                <a:solidFill>
                  <a:srgbClr val="B8C0C6"/>
                </a:solidFill>
              </a:rPr>
              <a:t>—</a:t>
            </a:r>
          </a:p>
        </p:txBody>
      </p:sp>
    </p:spTree>
    <p:extLst>
      <p:ext uri="{BB962C8B-B14F-4D97-AF65-F5344CB8AC3E}">
        <p14:creationId xmlns:p14="http://schemas.microsoft.com/office/powerpoint/2010/main" val="42747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par>
                                <p:cTn id="11" presetID="47" presetClass="entr" presetSubtype="0"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1500"/>
                                  </p:stCondLst>
                                  <p:childTnLst>
                                    <p:set>
                                      <p:cBhvr>
                                        <p:cTn id="17" dur="1" fill="hold">
                                          <p:stCondLst>
                                            <p:cond delay="0"/>
                                          </p:stCondLst>
                                        </p:cTn>
                                        <p:tgtEl>
                                          <p:spTgt spid="46">
                                            <p:txEl>
                                              <p:pRg st="0" end="0"/>
                                            </p:txEl>
                                          </p:spTgt>
                                        </p:tgtEl>
                                        <p:attrNameLst>
                                          <p:attrName>style.visibility</p:attrName>
                                        </p:attrNameLst>
                                      </p:cBhvr>
                                      <p:to>
                                        <p:strVal val="visible"/>
                                      </p:to>
                                    </p:set>
                                    <p:animEffect transition="in" filter="fade">
                                      <p:cBhvr>
                                        <p:cTn id="18" dur="500"/>
                                        <p:tgtEl>
                                          <p:spTgt spid="46">
                                            <p:txEl>
                                              <p:pRg st="0" end="0"/>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fade">
                                      <p:cBhvr>
                                        <p:cTn id="21" dur="500"/>
                                        <p:tgtEl>
                                          <p:spTgt spid="47">
                                            <p:txEl>
                                              <p:pRg st="0" end="0"/>
                                            </p:txEl>
                                          </p:spTgt>
                                        </p:tgtEl>
                                      </p:cBhvr>
                                    </p:animEffect>
                                  </p:childTnLst>
                                </p:cTn>
                              </p:par>
                              <p:par>
                                <p:cTn id="22" presetID="47" presetClass="entr" presetSubtype="0" fill="hold" grpId="0" nodeType="withEffect">
                                  <p:stCondLst>
                                    <p:cond delay="2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350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par>
                                <p:cTn id="30" presetID="10" presetClass="entr" presetSubtype="0" fill="hold" grpId="0" nodeType="withEffect">
                                  <p:stCondLst>
                                    <p:cond delay="3500"/>
                                  </p:st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fade">
                                      <p:cBhvr>
                                        <p:cTn id="32"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10" presetClass="entr" presetSubtype="0" fill="hold" nodeType="withEffect">
                  <p:stCondLst>
                    <p:cond delay="15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15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9" grpId="0" build="p">
        <p:tmplLst>
          <p:tmpl lvl="1">
            <p:tnLst>
              <p:par>
                <p:cTn presetID="10" presetClass="entr" presetSubtype="0" fill="hold" nodeType="withEffect">
                  <p:stCondLst>
                    <p:cond delay="3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3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7" grpId="0"/>
      <p:bldP spid="5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llout -- main poi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Oval 3"/>
          <p:cNvSpPr>
            <a:spLocks/>
          </p:cNvSpPr>
          <p:nvPr userDrawn="1"/>
        </p:nvSpPr>
        <p:spPr>
          <a:xfrm>
            <a:off x="2248836" y="0"/>
            <a:ext cx="7818120" cy="6858000"/>
          </a:xfrm>
          <a:custGeom>
            <a:avLst/>
            <a:gdLst/>
            <a:ahLst/>
            <a:cxnLst/>
            <a:rect l="l" t="t" r="r" b="b"/>
            <a:pathLst>
              <a:path w="7821620" h="6858000">
                <a:moveTo>
                  <a:pt x="2032366" y="0"/>
                </a:moveTo>
                <a:lnTo>
                  <a:pt x="5789255" y="0"/>
                </a:lnTo>
                <a:lnTo>
                  <a:pt x="5847198" y="30456"/>
                </a:lnTo>
                <a:cubicBezTo>
                  <a:pt x="7026621" y="703905"/>
                  <a:pt x="7821620" y="1973612"/>
                  <a:pt x="7821620" y="3429000"/>
                </a:cubicBezTo>
                <a:cubicBezTo>
                  <a:pt x="7821620" y="4884389"/>
                  <a:pt x="7026621" y="6154095"/>
                  <a:pt x="5847198" y="6827544"/>
                </a:cubicBezTo>
                <a:lnTo>
                  <a:pt x="5789256" y="6858000"/>
                </a:lnTo>
                <a:lnTo>
                  <a:pt x="2032366" y="6858000"/>
                </a:lnTo>
                <a:lnTo>
                  <a:pt x="1974423" y="6827544"/>
                </a:lnTo>
                <a:cubicBezTo>
                  <a:pt x="795000" y="6154095"/>
                  <a:pt x="0" y="4884389"/>
                  <a:pt x="0" y="3429000"/>
                </a:cubicBezTo>
                <a:cubicBezTo>
                  <a:pt x="0" y="1973612"/>
                  <a:pt x="795000" y="703905"/>
                  <a:pt x="1974423" y="30456"/>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6" name="Slide Number Placeholder 5"/>
          <p:cNvSpPr>
            <a:spLocks noGrp="1"/>
          </p:cNvSpPr>
          <p:nvPr>
            <p:ph type="sldNum" sz="quarter" idx="12"/>
          </p:nvPr>
        </p:nvSpPr>
        <p:spPr>
          <a:xfrm>
            <a:off x="11119785" y="6575178"/>
            <a:ext cx="427434" cy="282829"/>
          </a:xfrm>
          <a:prstGeom prst="round2SameRect">
            <a:avLst/>
          </a:prstGeom>
        </p:spPr>
        <p:txBody>
          <a:bodyPr/>
          <a:lstStyle/>
          <a:p>
            <a:fld id="{4B88A040-9ABA-7945-8CBD-EC3C51FFC5B9}" type="slidenum">
              <a:rPr lang="en-US" smtClean="0"/>
              <a:t>‹#›</a:t>
            </a:fld>
            <a:endParaRPr lang="en-US" dirty="0"/>
          </a:p>
        </p:txBody>
      </p:sp>
      <p:sp>
        <p:nvSpPr>
          <p:cNvPr id="5" name="Content Placeholder 4">
            <a:extLst>
              <a:ext uri="{FF2B5EF4-FFF2-40B4-BE49-F238E27FC236}">
                <a16:creationId xmlns:a16="http://schemas.microsoft.com/office/drawing/2014/main" id="{0F8F7E54-DECF-A846-BFF2-4F5D02390303}"/>
              </a:ext>
            </a:extLst>
          </p:cNvPr>
          <p:cNvSpPr>
            <a:spLocks noGrp="1"/>
          </p:cNvSpPr>
          <p:nvPr>
            <p:ph sz="quarter" idx="13"/>
          </p:nvPr>
        </p:nvSpPr>
        <p:spPr>
          <a:xfrm>
            <a:off x="2614328" y="1104901"/>
            <a:ext cx="7104860" cy="4606925"/>
          </a:xfrm>
          <a:prstGeom prst="rect">
            <a:avLst/>
          </a:prstGeom>
        </p:spPr>
        <p:txBody>
          <a:bodyPr anchor="ctr" anchorCtr="0"/>
          <a:lstStyle>
            <a:lvl1pPr marL="10581" indent="0" algn="ctr">
              <a:lnSpc>
                <a:spcPct val="120000"/>
              </a:lnSpc>
              <a:spcAft>
                <a:spcPts val="800"/>
              </a:spcAft>
              <a:buFontTx/>
              <a:buNone/>
              <a:tabLst/>
              <a:defRPr sz="2399"/>
            </a:lvl1pPr>
            <a:lvl2pPr marL="10581" indent="0" algn="ctr">
              <a:buFontTx/>
              <a:buNone/>
              <a:tabLst/>
              <a:defRPr sz="2399"/>
            </a:lvl2pPr>
            <a:lvl3pPr marL="10581" indent="0" algn="ctr">
              <a:buFontTx/>
              <a:buNone/>
              <a:tabLst/>
              <a:defRPr sz="2399"/>
            </a:lvl3pPr>
            <a:lvl4pPr marL="10581" indent="0" algn="ctr">
              <a:buFontTx/>
              <a:buNone/>
              <a:tabLst/>
              <a:defRPr sz="2399"/>
            </a:lvl4pPr>
            <a:lvl5pPr marL="10581" indent="0" algn="ctr">
              <a:buFontTx/>
              <a:buNone/>
              <a:tabLst/>
              <a:defRPr sz="2399"/>
            </a:lvl5pPr>
          </a:lstStyle>
          <a:p>
            <a:pPr lvl="0"/>
            <a:r>
              <a:rPr lang="en-US"/>
              <a:t>Click to edit Master text styles</a:t>
            </a:r>
          </a:p>
        </p:txBody>
      </p:sp>
    </p:spTree>
    <p:extLst>
      <p:ext uri="{BB962C8B-B14F-4D97-AF65-F5344CB8AC3E}">
        <p14:creationId xmlns:p14="http://schemas.microsoft.com/office/powerpoint/2010/main" val="51850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pic>
        <p:nvPicPr>
          <p:cNvPr id="4" name="Picture 3" descr="A train at a station&#10;&#10;Description automatically generated">
            <a:extLst>
              <a:ext uri="{FF2B5EF4-FFF2-40B4-BE49-F238E27FC236}">
                <a16:creationId xmlns:a16="http://schemas.microsoft.com/office/drawing/2014/main" id="{BE0D211E-8282-EF36-4A85-959CF3B3F3B8}"/>
              </a:ext>
            </a:extLst>
          </p:cNvPr>
          <p:cNvPicPr>
            <a:picLocks noChangeAspect="1"/>
          </p:cNvPicPr>
          <p:nvPr userDrawn="1"/>
        </p:nvPicPr>
        <p:blipFill rotWithShape="1">
          <a:blip r:embed="rId2"/>
          <a:srcRect l="23731" r="9669"/>
          <a:stretch/>
        </p:blipFill>
        <p:spPr>
          <a:xfrm>
            <a:off x="6094411" y="0"/>
            <a:ext cx="6094413" cy="6850566"/>
          </a:xfrm>
          <a:prstGeom prst="rect">
            <a:avLst/>
          </a:prstGeom>
        </p:spPr>
      </p:pic>
      <p:sp>
        <p:nvSpPr>
          <p:cNvPr id="13" name="Rectangle 6"/>
          <p:cNvSpPr/>
          <p:nvPr userDrawn="1"/>
        </p:nvSpPr>
        <p:spPr>
          <a:xfrm>
            <a:off x="1642882"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14" name="Rectangle 3"/>
          <p:cNvSpPr/>
          <p:nvPr userDrawn="1"/>
        </p:nvSpPr>
        <p:spPr>
          <a:xfrm>
            <a:off x="-29028" y="0"/>
            <a:ext cx="6139063" cy="6858000"/>
          </a:xfrm>
          <a:custGeom>
            <a:avLst/>
            <a:gdLst>
              <a:gd name="connsiteX0" fmla="*/ 0 w 5981354"/>
              <a:gd name="connsiteY0" fmla="*/ 0 h 6858000"/>
              <a:gd name="connsiteX1" fmla="*/ 5856071 w 5981354"/>
              <a:gd name="connsiteY1" fmla="*/ 0 h 6858000"/>
              <a:gd name="connsiteX2" fmla="*/ 5871156 w 5981354"/>
              <a:gd name="connsiteY2" fmla="*/ 195107 h 6858000"/>
              <a:gd name="connsiteX3" fmla="*/ 5981354 w 5981354"/>
              <a:gd name="connsiteY3" fmla="*/ 3429001 h 6858000"/>
              <a:gd name="connsiteX4" fmla="*/ 5871156 w 5981354"/>
              <a:gd name="connsiteY4" fmla="*/ 6662895 h 6858000"/>
              <a:gd name="connsiteX5" fmla="*/ 5856071 w 5981354"/>
              <a:gd name="connsiteY5" fmla="*/ 6858000 h 6858000"/>
              <a:gd name="connsiteX6" fmla="*/ 1491904 w 5981354"/>
              <a:gd name="connsiteY6" fmla="*/ 6858000 h 6858000"/>
              <a:gd name="connsiteX7" fmla="*/ 0 w 5981354"/>
              <a:gd name="connsiteY7" fmla="*/ 0 h 6858000"/>
              <a:gd name="connsiteX0" fmla="*/ 28417 w 6009771"/>
              <a:gd name="connsiteY0" fmla="*/ 0 h 6858000"/>
              <a:gd name="connsiteX1" fmla="*/ 5884488 w 6009771"/>
              <a:gd name="connsiteY1" fmla="*/ 0 h 6858000"/>
              <a:gd name="connsiteX2" fmla="*/ 5899573 w 6009771"/>
              <a:gd name="connsiteY2" fmla="*/ 195107 h 6858000"/>
              <a:gd name="connsiteX3" fmla="*/ 6009771 w 6009771"/>
              <a:gd name="connsiteY3" fmla="*/ 3429001 h 6858000"/>
              <a:gd name="connsiteX4" fmla="*/ 5899573 w 6009771"/>
              <a:gd name="connsiteY4" fmla="*/ 6662895 h 6858000"/>
              <a:gd name="connsiteX5" fmla="*/ 5884488 w 6009771"/>
              <a:gd name="connsiteY5" fmla="*/ 6858000 h 6858000"/>
              <a:gd name="connsiteX6" fmla="*/ 0 w 6009771"/>
              <a:gd name="connsiteY6" fmla="*/ 6858000 h 6858000"/>
              <a:gd name="connsiteX7" fmla="*/ 28417 w 600977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9771" h="6858000">
                <a:moveTo>
                  <a:pt x="28417" y="0"/>
                </a:moveTo>
                <a:lnTo>
                  <a:pt x="5884488" y="0"/>
                </a:lnTo>
                <a:lnTo>
                  <a:pt x="5899573" y="195107"/>
                </a:lnTo>
                <a:cubicBezTo>
                  <a:pt x="5972290" y="1254096"/>
                  <a:pt x="6009771" y="2333446"/>
                  <a:pt x="6009771" y="3429001"/>
                </a:cubicBezTo>
                <a:cubicBezTo>
                  <a:pt x="6009771" y="4524557"/>
                  <a:pt x="5972290" y="5603906"/>
                  <a:pt x="5899573" y="6662895"/>
                </a:cubicBezTo>
                <a:lnTo>
                  <a:pt x="5884488" y="6858000"/>
                </a:lnTo>
                <a:lnTo>
                  <a:pt x="0" y="6858000"/>
                </a:lnTo>
                <a:cubicBezTo>
                  <a:pt x="0" y="4572000"/>
                  <a:pt x="28417" y="2286000"/>
                  <a:pt x="28417" y="0"/>
                </a:cubicBez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641607" y="1"/>
            <a:ext cx="4946256" cy="1401288"/>
          </a:xfrm>
          <a:prstGeom prst="rect">
            <a:avLst/>
          </a:prstGeom>
          <a:noFill/>
        </p:spPr>
        <p:txBody>
          <a:bodyPr vert="horz" lIns="91440" tIns="45720" rIns="91440" bIns="45720" rtlCol="0" anchor="ct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641184" y="1584325"/>
            <a:ext cx="4947478"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8F4F6C34-DBD7-43C4-3EA0-27C08E55C526}"/>
              </a:ext>
            </a:extLst>
          </p:cNvPr>
          <p:cNvPicPr>
            <a:picLocks noChangeAspect="1"/>
          </p:cNvPicPr>
          <p:nvPr userDrawn="1"/>
        </p:nvPicPr>
        <p:blipFill>
          <a:blip r:embed="rId3"/>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23235333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EA285-901B-7983-94BE-21C46060A478}"/>
              </a:ext>
            </a:extLst>
          </p:cNvPr>
          <p:cNvSpPr/>
          <p:nvPr userDrawn="1"/>
        </p:nvSpPr>
        <p:spPr>
          <a:xfrm>
            <a:off x="1642882"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8" name="Rectangle 3">
            <a:extLst>
              <a:ext uri="{FF2B5EF4-FFF2-40B4-BE49-F238E27FC236}">
                <a16:creationId xmlns:a16="http://schemas.microsoft.com/office/drawing/2014/main" id="{5101A25B-C0FE-6EAA-E79F-E02692C0754D}"/>
              </a:ext>
            </a:extLst>
          </p:cNvPr>
          <p:cNvSpPr/>
          <p:nvPr userDrawn="1"/>
        </p:nvSpPr>
        <p:spPr>
          <a:xfrm>
            <a:off x="-29028" y="0"/>
            <a:ext cx="6139063" cy="6858000"/>
          </a:xfrm>
          <a:custGeom>
            <a:avLst/>
            <a:gdLst>
              <a:gd name="connsiteX0" fmla="*/ 0 w 5981354"/>
              <a:gd name="connsiteY0" fmla="*/ 0 h 6858000"/>
              <a:gd name="connsiteX1" fmla="*/ 5856071 w 5981354"/>
              <a:gd name="connsiteY1" fmla="*/ 0 h 6858000"/>
              <a:gd name="connsiteX2" fmla="*/ 5871156 w 5981354"/>
              <a:gd name="connsiteY2" fmla="*/ 195107 h 6858000"/>
              <a:gd name="connsiteX3" fmla="*/ 5981354 w 5981354"/>
              <a:gd name="connsiteY3" fmla="*/ 3429001 h 6858000"/>
              <a:gd name="connsiteX4" fmla="*/ 5871156 w 5981354"/>
              <a:gd name="connsiteY4" fmla="*/ 6662895 h 6858000"/>
              <a:gd name="connsiteX5" fmla="*/ 5856071 w 5981354"/>
              <a:gd name="connsiteY5" fmla="*/ 6858000 h 6858000"/>
              <a:gd name="connsiteX6" fmla="*/ 1491904 w 5981354"/>
              <a:gd name="connsiteY6" fmla="*/ 6858000 h 6858000"/>
              <a:gd name="connsiteX7" fmla="*/ 0 w 5981354"/>
              <a:gd name="connsiteY7" fmla="*/ 0 h 6858000"/>
              <a:gd name="connsiteX0" fmla="*/ 28417 w 6009771"/>
              <a:gd name="connsiteY0" fmla="*/ 0 h 6858000"/>
              <a:gd name="connsiteX1" fmla="*/ 5884488 w 6009771"/>
              <a:gd name="connsiteY1" fmla="*/ 0 h 6858000"/>
              <a:gd name="connsiteX2" fmla="*/ 5899573 w 6009771"/>
              <a:gd name="connsiteY2" fmla="*/ 195107 h 6858000"/>
              <a:gd name="connsiteX3" fmla="*/ 6009771 w 6009771"/>
              <a:gd name="connsiteY3" fmla="*/ 3429001 h 6858000"/>
              <a:gd name="connsiteX4" fmla="*/ 5899573 w 6009771"/>
              <a:gd name="connsiteY4" fmla="*/ 6662895 h 6858000"/>
              <a:gd name="connsiteX5" fmla="*/ 5884488 w 6009771"/>
              <a:gd name="connsiteY5" fmla="*/ 6858000 h 6858000"/>
              <a:gd name="connsiteX6" fmla="*/ 0 w 6009771"/>
              <a:gd name="connsiteY6" fmla="*/ 6858000 h 6858000"/>
              <a:gd name="connsiteX7" fmla="*/ 28417 w 600977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9771" h="6858000">
                <a:moveTo>
                  <a:pt x="28417" y="0"/>
                </a:moveTo>
                <a:lnTo>
                  <a:pt x="5884488" y="0"/>
                </a:lnTo>
                <a:lnTo>
                  <a:pt x="5899573" y="195107"/>
                </a:lnTo>
                <a:cubicBezTo>
                  <a:pt x="5972290" y="1254096"/>
                  <a:pt x="6009771" y="2333446"/>
                  <a:pt x="6009771" y="3429001"/>
                </a:cubicBezTo>
                <a:cubicBezTo>
                  <a:pt x="6009771" y="4524557"/>
                  <a:pt x="5972290" y="5603906"/>
                  <a:pt x="5899573" y="6662895"/>
                </a:cubicBezTo>
                <a:lnTo>
                  <a:pt x="5884488" y="6858000"/>
                </a:lnTo>
                <a:lnTo>
                  <a:pt x="0" y="6858000"/>
                </a:lnTo>
                <a:cubicBezTo>
                  <a:pt x="0" y="4572000"/>
                  <a:pt x="28417" y="2286000"/>
                  <a:pt x="28417" y="0"/>
                </a:cubicBez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19C28240-CC21-B779-FCC0-A6326D687AF8}"/>
              </a:ext>
            </a:extLst>
          </p:cNvPr>
          <p:cNvPicPr>
            <a:picLocks noChangeAspect="1"/>
          </p:cNvPicPr>
          <p:nvPr userDrawn="1"/>
        </p:nvPicPr>
        <p:blipFill>
          <a:blip r:embed="rId2"/>
          <a:stretch>
            <a:fillRect/>
          </a:stretch>
        </p:blipFill>
        <p:spPr>
          <a:xfrm>
            <a:off x="641184" y="6600122"/>
            <a:ext cx="2717800" cy="132080"/>
          </a:xfrm>
          <a:prstGeom prst="rect">
            <a:avLst/>
          </a:prstGeom>
        </p:spPr>
      </p:pic>
      <p:pic>
        <p:nvPicPr>
          <p:cNvPr id="6" name="Picture 5" descr="A train at a station&#10;&#10;Description automatically generated">
            <a:extLst>
              <a:ext uri="{FF2B5EF4-FFF2-40B4-BE49-F238E27FC236}">
                <a16:creationId xmlns:a16="http://schemas.microsoft.com/office/drawing/2014/main" id="{45F56E05-803D-A518-1355-5975F1558F77}"/>
              </a:ext>
            </a:extLst>
          </p:cNvPr>
          <p:cNvPicPr>
            <a:picLocks noChangeAspect="1"/>
          </p:cNvPicPr>
          <p:nvPr userDrawn="1"/>
        </p:nvPicPr>
        <p:blipFill rotWithShape="1">
          <a:blip r:embed="rId3"/>
          <a:srcRect t="4318" b="18044"/>
          <a:stretch/>
        </p:blipFill>
        <p:spPr>
          <a:xfrm>
            <a:off x="6299880" y="0"/>
            <a:ext cx="5888945" cy="6858000"/>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641607" y="1"/>
            <a:ext cx="4946256" cy="1401288"/>
          </a:xfrm>
          <a:prstGeom prst="rect">
            <a:avLst/>
          </a:prstGeom>
          <a:noFill/>
        </p:spPr>
        <p:txBody>
          <a:bodyPr vert="horz" lIns="91440" tIns="45720" rIns="91440" bIns="45720" rtlCol="0" anchor="ct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641184" y="1584325"/>
            <a:ext cx="4947478"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122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C44926-FF87-3B54-A17C-7F6CC0215029}"/>
              </a:ext>
            </a:extLst>
          </p:cNvPr>
          <p:cNvSpPr/>
          <p:nvPr userDrawn="1"/>
        </p:nvSpPr>
        <p:spPr>
          <a:xfrm>
            <a:off x="1642882" y="0"/>
            <a:ext cx="4782612" cy="6858000"/>
          </a:xfrm>
          <a:custGeom>
            <a:avLst/>
            <a:gdLst/>
            <a:ahLst/>
            <a:cxnLst/>
            <a:rect l="l" t="t" r="r" b="b"/>
            <a:pathLst>
              <a:path w="4779834" h="6858000">
                <a:moveTo>
                  <a:pt x="0" y="0"/>
                </a:moveTo>
                <a:lnTo>
                  <a:pt x="4779834" y="0"/>
                </a:lnTo>
                <a:lnTo>
                  <a:pt x="4764749" y="195107"/>
                </a:lnTo>
                <a:cubicBezTo>
                  <a:pt x="4692031" y="1254096"/>
                  <a:pt x="4654550" y="2333446"/>
                  <a:pt x="4654550" y="3429001"/>
                </a:cubicBezTo>
                <a:cubicBezTo>
                  <a:pt x="4654550" y="4524557"/>
                  <a:pt x="4692031" y="5603906"/>
                  <a:pt x="4764749" y="6662895"/>
                </a:cubicBezTo>
                <a:lnTo>
                  <a:pt x="4779834" y="6858000"/>
                </a:lnTo>
                <a:lnTo>
                  <a:pt x="0" y="6858000"/>
                </a:lnTo>
                <a:close/>
              </a:path>
            </a:pathLst>
          </a:cu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399" dirty="0"/>
          </a:p>
        </p:txBody>
      </p:sp>
      <p:sp>
        <p:nvSpPr>
          <p:cNvPr id="8" name="Rectangle 3">
            <a:extLst>
              <a:ext uri="{FF2B5EF4-FFF2-40B4-BE49-F238E27FC236}">
                <a16:creationId xmlns:a16="http://schemas.microsoft.com/office/drawing/2014/main" id="{A73C3C8B-31C1-94D3-37E5-97704179B975}"/>
              </a:ext>
            </a:extLst>
          </p:cNvPr>
          <p:cNvSpPr/>
          <p:nvPr userDrawn="1"/>
        </p:nvSpPr>
        <p:spPr>
          <a:xfrm>
            <a:off x="-29028" y="0"/>
            <a:ext cx="6139063" cy="6858000"/>
          </a:xfrm>
          <a:custGeom>
            <a:avLst/>
            <a:gdLst>
              <a:gd name="connsiteX0" fmla="*/ 0 w 5981354"/>
              <a:gd name="connsiteY0" fmla="*/ 0 h 6858000"/>
              <a:gd name="connsiteX1" fmla="*/ 5856071 w 5981354"/>
              <a:gd name="connsiteY1" fmla="*/ 0 h 6858000"/>
              <a:gd name="connsiteX2" fmla="*/ 5871156 w 5981354"/>
              <a:gd name="connsiteY2" fmla="*/ 195107 h 6858000"/>
              <a:gd name="connsiteX3" fmla="*/ 5981354 w 5981354"/>
              <a:gd name="connsiteY3" fmla="*/ 3429001 h 6858000"/>
              <a:gd name="connsiteX4" fmla="*/ 5871156 w 5981354"/>
              <a:gd name="connsiteY4" fmla="*/ 6662895 h 6858000"/>
              <a:gd name="connsiteX5" fmla="*/ 5856071 w 5981354"/>
              <a:gd name="connsiteY5" fmla="*/ 6858000 h 6858000"/>
              <a:gd name="connsiteX6" fmla="*/ 1491904 w 5981354"/>
              <a:gd name="connsiteY6" fmla="*/ 6858000 h 6858000"/>
              <a:gd name="connsiteX7" fmla="*/ 0 w 5981354"/>
              <a:gd name="connsiteY7" fmla="*/ 0 h 6858000"/>
              <a:gd name="connsiteX0" fmla="*/ 28417 w 6009771"/>
              <a:gd name="connsiteY0" fmla="*/ 0 h 6858000"/>
              <a:gd name="connsiteX1" fmla="*/ 5884488 w 6009771"/>
              <a:gd name="connsiteY1" fmla="*/ 0 h 6858000"/>
              <a:gd name="connsiteX2" fmla="*/ 5899573 w 6009771"/>
              <a:gd name="connsiteY2" fmla="*/ 195107 h 6858000"/>
              <a:gd name="connsiteX3" fmla="*/ 6009771 w 6009771"/>
              <a:gd name="connsiteY3" fmla="*/ 3429001 h 6858000"/>
              <a:gd name="connsiteX4" fmla="*/ 5899573 w 6009771"/>
              <a:gd name="connsiteY4" fmla="*/ 6662895 h 6858000"/>
              <a:gd name="connsiteX5" fmla="*/ 5884488 w 6009771"/>
              <a:gd name="connsiteY5" fmla="*/ 6858000 h 6858000"/>
              <a:gd name="connsiteX6" fmla="*/ 0 w 6009771"/>
              <a:gd name="connsiteY6" fmla="*/ 6858000 h 6858000"/>
              <a:gd name="connsiteX7" fmla="*/ 28417 w 600977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9771" h="6858000">
                <a:moveTo>
                  <a:pt x="28417" y="0"/>
                </a:moveTo>
                <a:lnTo>
                  <a:pt x="5884488" y="0"/>
                </a:lnTo>
                <a:lnTo>
                  <a:pt x="5899573" y="195107"/>
                </a:lnTo>
                <a:cubicBezTo>
                  <a:pt x="5972290" y="1254096"/>
                  <a:pt x="6009771" y="2333446"/>
                  <a:pt x="6009771" y="3429001"/>
                </a:cubicBezTo>
                <a:cubicBezTo>
                  <a:pt x="6009771" y="4524557"/>
                  <a:pt x="5972290" y="5603906"/>
                  <a:pt x="5899573" y="6662895"/>
                </a:cubicBezTo>
                <a:lnTo>
                  <a:pt x="5884488" y="6858000"/>
                </a:lnTo>
                <a:lnTo>
                  <a:pt x="0" y="6858000"/>
                </a:lnTo>
                <a:cubicBezTo>
                  <a:pt x="0" y="4572000"/>
                  <a:pt x="28417" y="2286000"/>
                  <a:pt x="28417" y="0"/>
                </a:cubicBez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F72DE9B8-5A9E-704C-D68C-AC40525EC84D}"/>
              </a:ext>
            </a:extLst>
          </p:cNvPr>
          <p:cNvPicPr>
            <a:picLocks noChangeAspect="1"/>
          </p:cNvPicPr>
          <p:nvPr userDrawn="1"/>
        </p:nvPicPr>
        <p:blipFill>
          <a:blip r:embed="rId2"/>
          <a:stretch>
            <a:fillRect/>
          </a:stretch>
        </p:blipFill>
        <p:spPr>
          <a:xfrm>
            <a:off x="641184" y="6600122"/>
            <a:ext cx="2717800" cy="132080"/>
          </a:xfrm>
          <a:prstGeom prst="rect">
            <a:avLst/>
          </a:prstGeom>
        </p:spPr>
      </p:pic>
      <p:pic>
        <p:nvPicPr>
          <p:cNvPr id="6" name="Picture 5" descr="A person jumping off a wall&#10;&#10;Description automatically generated with medium confidence">
            <a:extLst>
              <a:ext uri="{FF2B5EF4-FFF2-40B4-BE49-F238E27FC236}">
                <a16:creationId xmlns:a16="http://schemas.microsoft.com/office/drawing/2014/main" id="{26D547CB-EB22-46E6-D6D6-11D516B78783}"/>
              </a:ext>
            </a:extLst>
          </p:cNvPr>
          <p:cNvPicPr>
            <a:picLocks noChangeAspect="1"/>
          </p:cNvPicPr>
          <p:nvPr userDrawn="1"/>
        </p:nvPicPr>
        <p:blipFill rotWithShape="1">
          <a:blip r:embed="rId3"/>
          <a:srcRect b="28579"/>
          <a:stretch/>
        </p:blipFill>
        <p:spPr>
          <a:xfrm>
            <a:off x="6299880" y="9938"/>
            <a:ext cx="5888945" cy="6858001"/>
          </a:xfrm>
          <a:prstGeom prst="rect">
            <a:avLst/>
          </a:prstGeom>
        </p:spPr>
      </p:pic>
      <p:sp>
        <p:nvSpPr>
          <p:cNvPr id="17" name="Title Placeholder 1">
            <a:extLst>
              <a:ext uri="{FF2B5EF4-FFF2-40B4-BE49-F238E27FC236}">
                <a16:creationId xmlns:a16="http://schemas.microsoft.com/office/drawing/2014/main" id="{75FF9A8C-A44F-1E43-8B68-C3205E4511C8}"/>
              </a:ext>
            </a:extLst>
          </p:cNvPr>
          <p:cNvSpPr>
            <a:spLocks noGrp="1"/>
          </p:cNvSpPr>
          <p:nvPr>
            <p:ph type="title"/>
          </p:nvPr>
        </p:nvSpPr>
        <p:spPr>
          <a:xfrm>
            <a:off x="641607" y="1"/>
            <a:ext cx="4946256" cy="1401288"/>
          </a:xfrm>
          <a:prstGeom prst="rect">
            <a:avLst/>
          </a:prstGeom>
          <a:noFill/>
        </p:spPr>
        <p:txBody>
          <a:bodyPr vert="horz" lIns="91440" tIns="45720" rIns="91440" bIns="45720" rtlCol="0" anchor="ct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E99DCE-2C13-8848-9C32-992B697A0056}"/>
              </a:ext>
            </a:extLst>
          </p:cNvPr>
          <p:cNvSpPr>
            <a:spLocks noGrp="1"/>
          </p:cNvSpPr>
          <p:nvPr>
            <p:ph sz="quarter" idx="13"/>
          </p:nvPr>
        </p:nvSpPr>
        <p:spPr>
          <a:xfrm>
            <a:off x="641184" y="1584325"/>
            <a:ext cx="4947478"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245714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612" y="1"/>
            <a:ext cx="10905611" cy="983226"/>
          </a:xfrm>
          <a:prstGeom prst="rect">
            <a:avLst/>
          </a:prstGeom>
          <a:noFill/>
        </p:spPr>
        <p:txBody>
          <a:bodyPr vert="horz" lIns="91440" tIns="45720" rIns="91440" bIns="45720" rtlCol="0" anchor="ctr">
            <a:no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1E94308-0179-D745-BB4B-3BD160462311}"/>
              </a:ext>
            </a:extLst>
          </p:cNvPr>
          <p:cNvSpPr>
            <a:spLocks noGrp="1"/>
          </p:cNvSpPr>
          <p:nvPr>
            <p:ph type="body" idx="1"/>
          </p:nvPr>
        </p:nvSpPr>
        <p:spPr>
          <a:xfrm>
            <a:off x="641612" y="1248938"/>
            <a:ext cx="10905611" cy="49280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167129E-3493-2A57-C1ED-04F7807A06AE}"/>
              </a:ext>
            </a:extLst>
          </p:cNvPr>
          <p:cNvPicPr>
            <a:picLocks noChangeAspect="1"/>
          </p:cNvPicPr>
          <p:nvPr userDrawn="1"/>
        </p:nvPicPr>
        <p:blipFill>
          <a:blip r:embed="rId27"/>
          <a:stretch>
            <a:fillRect/>
          </a:stretch>
        </p:blipFill>
        <p:spPr>
          <a:xfrm>
            <a:off x="641184" y="6600122"/>
            <a:ext cx="2717800" cy="132080"/>
          </a:xfrm>
          <a:prstGeom prst="rect">
            <a:avLst/>
          </a:prstGeom>
        </p:spPr>
      </p:pic>
    </p:spTree>
    <p:extLst>
      <p:ext uri="{BB962C8B-B14F-4D97-AF65-F5344CB8AC3E}">
        <p14:creationId xmlns:p14="http://schemas.microsoft.com/office/powerpoint/2010/main" val="3929408963"/>
      </p:ext>
    </p:extLst>
  </p:cSld>
  <p:clrMap bg1="lt1" tx1="dk1" bg2="lt2" tx2="dk2" accent1="accent1" accent2="accent2" accent3="accent3" accent4="accent4" accent5="accent5" accent6="accent6" hlink="hlink" folHlink="folHlink"/>
  <p:sldLayoutIdLst>
    <p:sldLayoutId id="2147483709" r:id="rId1"/>
    <p:sldLayoutId id="2147483696" r:id="rId2"/>
    <p:sldLayoutId id="2147483682" r:id="rId3"/>
    <p:sldLayoutId id="2147483675" r:id="rId4"/>
    <p:sldLayoutId id="2147483672" r:id="rId5"/>
    <p:sldLayoutId id="2147483712" r:id="rId6"/>
    <p:sldLayoutId id="2147483748" r:id="rId7"/>
    <p:sldLayoutId id="2147483753" r:id="rId8"/>
    <p:sldLayoutId id="2147483756" r:id="rId9"/>
    <p:sldLayoutId id="2147483752" r:id="rId10"/>
    <p:sldLayoutId id="2147483754" r:id="rId11"/>
    <p:sldLayoutId id="2147483755" r:id="rId12"/>
    <p:sldLayoutId id="2147483749" r:id="rId13"/>
    <p:sldLayoutId id="2147483757" r:id="rId14"/>
    <p:sldLayoutId id="2147483759" r:id="rId15"/>
    <p:sldLayoutId id="2147483649" r:id="rId16"/>
    <p:sldLayoutId id="2147483662" r:id="rId17"/>
    <p:sldLayoutId id="2147483687" r:id="rId18"/>
    <p:sldLayoutId id="2147483650" r:id="rId19"/>
    <p:sldLayoutId id="2147483751" r:id="rId20"/>
    <p:sldLayoutId id="2147483686" r:id="rId21"/>
    <p:sldLayoutId id="2147483760" r:id="rId22"/>
    <p:sldLayoutId id="2147483762" r:id="rId23"/>
    <p:sldLayoutId id="2147483763" r:id="rId24"/>
    <p:sldLayoutId id="2147483764" r:id="rId25"/>
  </p:sldLayoutIdLst>
  <p:hf sldNum="0" hdr="0" dt="0"/>
  <p:txStyles>
    <p:titleStyle>
      <a:lvl1pPr algn="l" defTabSz="609458" rtl="0" eaLnBrk="1" latinLnBrk="0" hangingPunct="1">
        <a:lnSpc>
          <a:spcPct val="100000"/>
        </a:lnSpc>
        <a:spcBef>
          <a:spcPct val="0"/>
        </a:spcBef>
        <a:buNone/>
        <a:defRPr sz="3199" b="0" kern="0" cap="none" spc="80" normalizeH="0" baseline="0">
          <a:solidFill>
            <a:srgbClr val="C00000"/>
          </a:solidFill>
          <a:latin typeface="Calibri" panose="020F0502020204030204" pitchFamily="34" charset="0"/>
          <a:ea typeface="+mj-ea"/>
          <a:cs typeface="Calibri" panose="020F0502020204030204" pitchFamily="34" charset="0"/>
        </a:defRPr>
      </a:lvl1pPr>
    </p:titleStyle>
    <p:bodyStyle>
      <a:lvl1pPr marL="380911" indent="-380911" algn="l" defTabSz="609458" rtl="0" eaLnBrk="1" latinLnBrk="0" hangingPunct="1">
        <a:lnSpc>
          <a:spcPct val="100000"/>
        </a:lnSpc>
        <a:spcBef>
          <a:spcPts val="0"/>
        </a:spcBef>
        <a:spcAft>
          <a:spcPts val="800"/>
        </a:spcAft>
        <a:buClr>
          <a:schemeClr val="accent4"/>
        </a:buClr>
        <a:buFont typeface="System Font Regular"/>
        <a:buChar char="+"/>
        <a:defRPr sz="2133" kern="0">
          <a:solidFill>
            <a:schemeClr val="tx1"/>
          </a:solidFill>
          <a:latin typeface="Calibri" panose="020F0502020204030204" pitchFamily="34" charset="0"/>
          <a:ea typeface="+mn-ea"/>
          <a:cs typeface="Calibri" panose="020F0502020204030204" pitchFamily="34" charset="0"/>
        </a:defRPr>
      </a:lvl1pPr>
      <a:lvl2pPr marL="761823" indent="-380911" algn="l" defTabSz="609458" rtl="0" eaLnBrk="1" latinLnBrk="0" hangingPunct="1">
        <a:lnSpc>
          <a:spcPct val="100000"/>
        </a:lnSpc>
        <a:spcBef>
          <a:spcPts val="0"/>
        </a:spcBef>
        <a:spcAft>
          <a:spcPts val="800"/>
        </a:spcAft>
        <a:buClr>
          <a:schemeClr val="accent4"/>
        </a:buClr>
        <a:buFont typeface="System Font Regular"/>
        <a:buChar char="–"/>
        <a:tabLst/>
        <a:defRPr sz="1866" kern="0">
          <a:solidFill>
            <a:schemeClr val="tx1"/>
          </a:solidFill>
          <a:latin typeface="Calibri" panose="020F0502020204030204" pitchFamily="34" charset="0"/>
          <a:ea typeface="+mn-ea"/>
          <a:cs typeface="Calibri" panose="020F0502020204030204" pitchFamily="34" charset="0"/>
        </a:defRPr>
      </a:lvl2pPr>
      <a:lvl3pPr marL="1072900" indent="-311078" algn="l" defTabSz="609458" rtl="0" eaLnBrk="1" latinLnBrk="0" hangingPunct="1">
        <a:lnSpc>
          <a:spcPct val="100000"/>
        </a:lnSpc>
        <a:spcBef>
          <a:spcPts val="0"/>
        </a:spcBef>
        <a:spcAft>
          <a:spcPts val="800"/>
        </a:spcAft>
        <a:buClr>
          <a:schemeClr val="accent4"/>
        </a:buClr>
        <a:buFont typeface="Arial" panose="020B0604020202020204" pitchFamily="34" charset="0"/>
        <a:buChar char="•"/>
        <a:tabLst/>
        <a:defRPr sz="1866" kern="0">
          <a:solidFill>
            <a:schemeClr val="tx1"/>
          </a:solidFill>
          <a:latin typeface="Calibri" panose="020F0502020204030204" pitchFamily="34" charset="0"/>
          <a:ea typeface="+mn-ea"/>
          <a:cs typeface="Calibri" panose="020F0502020204030204" pitchFamily="34" charset="0"/>
        </a:defRPr>
      </a:lvl3pPr>
      <a:lvl4pPr marL="1381861" indent="-308961" algn="l" defTabSz="609458" rtl="0" eaLnBrk="1" latinLnBrk="0" hangingPunct="1">
        <a:lnSpc>
          <a:spcPct val="100000"/>
        </a:lnSpc>
        <a:spcBef>
          <a:spcPts val="0"/>
        </a:spcBef>
        <a:spcAft>
          <a:spcPts val="800"/>
        </a:spcAft>
        <a:buClr>
          <a:schemeClr val="accent4"/>
        </a:buClr>
        <a:buFont typeface="Courier New" panose="02070309020205020404" pitchFamily="49" charset="0"/>
        <a:buChar char="o"/>
        <a:tabLst/>
        <a:defRPr sz="1600" kern="0">
          <a:solidFill>
            <a:schemeClr val="tx1"/>
          </a:solidFill>
          <a:latin typeface="Calibri" panose="020F0502020204030204" pitchFamily="34" charset="0"/>
          <a:ea typeface="+mn-ea"/>
          <a:cs typeface="Calibri" panose="020F0502020204030204" pitchFamily="34" charset="0"/>
        </a:defRPr>
      </a:lvl4pPr>
      <a:lvl5pPr marL="1680241" indent="-298381" algn="l" defTabSz="609458" rtl="0" eaLnBrk="1" latinLnBrk="0" hangingPunct="1">
        <a:lnSpc>
          <a:spcPct val="100000"/>
        </a:lnSpc>
        <a:spcBef>
          <a:spcPts val="0"/>
        </a:spcBef>
        <a:spcAft>
          <a:spcPts val="800"/>
        </a:spcAft>
        <a:buClr>
          <a:schemeClr val="accent4"/>
        </a:buClr>
        <a:buFont typeface="Wingdings" pitchFamily="2" charset="2"/>
        <a:buChar char="§"/>
        <a:tabLst/>
        <a:defRPr sz="1600" kern="0">
          <a:solidFill>
            <a:schemeClr val="tx1"/>
          </a:solidFill>
          <a:latin typeface="Calibri" panose="020F0502020204030204" pitchFamily="34" charset="0"/>
          <a:ea typeface="+mn-ea"/>
          <a:cs typeface="Calibri" panose="020F0502020204030204" pitchFamily="34" charset="0"/>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58" rtl="0" eaLnBrk="1" latinLnBrk="0" hangingPunct="1">
        <a:defRPr sz="2399" kern="1200">
          <a:solidFill>
            <a:schemeClr val="tx1"/>
          </a:solidFill>
          <a:latin typeface="+mn-lt"/>
          <a:ea typeface="+mn-ea"/>
          <a:cs typeface="+mn-cs"/>
        </a:defRPr>
      </a:lvl1pPr>
      <a:lvl2pPr marL="609458" algn="l" defTabSz="609458" rtl="0" eaLnBrk="1" latinLnBrk="0" hangingPunct="1">
        <a:defRPr sz="2399" kern="1200">
          <a:solidFill>
            <a:schemeClr val="tx1"/>
          </a:solidFill>
          <a:latin typeface="+mn-lt"/>
          <a:ea typeface="+mn-ea"/>
          <a:cs typeface="+mn-cs"/>
        </a:defRPr>
      </a:lvl2pPr>
      <a:lvl3pPr marL="1218915" algn="l" defTabSz="609458" rtl="0" eaLnBrk="1" latinLnBrk="0" hangingPunct="1">
        <a:defRPr sz="2399" kern="1200">
          <a:solidFill>
            <a:schemeClr val="tx1"/>
          </a:solidFill>
          <a:latin typeface="+mn-lt"/>
          <a:ea typeface="+mn-ea"/>
          <a:cs typeface="+mn-cs"/>
        </a:defRPr>
      </a:lvl3pPr>
      <a:lvl4pPr marL="1828373" algn="l" defTabSz="609458" rtl="0" eaLnBrk="1" latinLnBrk="0" hangingPunct="1">
        <a:defRPr sz="2399" kern="1200">
          <a:solidFill>
            <a:schemeClr val="tx1"/>
          </a:solidFill>
          <a:latin typeface="+mn-lt"/>
          <a:ea typeface="+mn-ea"/>
          <a:cs typeface="+mn-cs"/>
        </a:defRPr>
      </a:lvl4pPr>
      <a:lvl5pPr marL="2437830" algn="l" defTabSz="609458" rtl="0" eaLnBrk="1" latinLnBrk="0" hangingPunct="1">
        <a:defRPr sz="2399" kern="1200">
          <a:solidFill>
            <a:schemeClr val="tx1"/>
          </a:solidFill>
          <a:latin typeface="+mn-lt"/>
          <a:ea typeface="+mn-ea"/>
          <a:cs typeface="+mn-cs"/>
        </a:defRPr>
      </a:lvl5pPr>
      <a:lvl6pPr marL="3047289" algn="l" defTabSz="609458" rtl="0" eaLnBrk="1" latinLnBrk="0" hangingPunct="1">
        <a:defRPr sz="2399" kern="1200">
          <a:solidFill>
            <a:schemeClr val="tx1"/>
          </a:solidFill>
          <a:latin typeface="+mn-lt"/>
          <a:ea typeface="+mn-ea"/>
          <a:cs typeface="+mn-cs"/>
        </a:defRPr>
      </a:lvl6pPr>
      <a:lvl7pPr marL="3656747" algn="l" defTabSz="609458" rtl="0" eaLnBrk="1" latinLnBrk="0" hangingPunct="1">
        <a:defRPr sz="2399" kern="1200">
          <a:solidFill>
            <a:schemeClr val="tx1"/>
          </a:solidFill>
          <a:latin typeface="+mn-lt"/>
          <a:ea typeface="+mn-ea"/>
          <a:cs typeface="+mn-cs"/>
        </a:defRPr>
      </a:lvl7pPr>
      <a:lvl8pPr marL="4266204" algn="l" defTabSz="609458" rtl="0" eaLnBrk="1" latinLnBrk="0" hangingPunct="1">
        <a:defRPr sz="2399" kern="1200">
          <a:solidFill>
            <a:schemeClr val="tx1"/>
          </a:solidFill>
          <a:latin typeface="+mn-lt"/>
          <a:ea typeface="+mn-ea"/>
          <a:cs typeface="+mn-cs"/>
        </a:defRPr>
      </a:lvl8pPr>
      <a:lvl9pPr marL="4875662" algn="l" defTabSz="60945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2.xml"/><Relationship Id="rId5" Type="http://schemas.openxmlformats.org/officeDocument/2006/relationships/hyperlink" Target="https://www.peoplematters.in/article/life-at-work/workplace-automation-are-we-ready-18856" TargetMode="Externa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www.andyhinesight.co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hyperlink" Target="https://www.triarchypress.net/after.html" TargetMode="External"/><Relationship Id="rId4" Type="http://schemas.openxmlformats.org/officeDocument/2006/relationships/hyperlink" Target="https://www.imaginingaftercapitalism.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2.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A953-B15B-DD46-AE14-9D5F1560B580}"/>
              </a:ext>
            </a:extLst>
          </p:cNvPr>
          <p:cNvSpPr>
            <a:spLocks noGrp="1"/>
          </p:cNvSpPr>
          <p:nvPr>
            <p:ph type="ctrTitle"/>
          </p:nvPr>
        </p:nvSpPr>
        <p:spPr>
          <a:xfrm>
            <a:off x="641607" y="4670612"/>
            <a:ext cx="9079335" cy="870217"/>
          </a:xfrm>
        </p:spPr>
        <p:txBody>
          <a:bodyPr>
            <a:normAutofit/>
          </a:bodyPr>
          <a:lstStyle/>
          <a:p>
            <a:r>
              <a:rPr lang="en-US" i="1" dirty="0"/>
              <a:t>Imagining After Capitalism</a:t>
            </a:r>
            <a:endParaRPr lang="en-US" dirty="0"/>
          </a:p>
        </p:txBody>
      </p:sp>
      <p:sp>
        <p:nvSpPr>
          <p:cNvPr id="3" name="Subtitle 2">
            <a:extLst>
              <a:ext uri="{FF2B5EF4-FFF2-40B4-BE49-F238E27FC236}">
                <a16:creationId xmlns:a16="http://schemas.microsoft.com/office/drawing/2014/main" id="{E15844D1-9526-5040-BFF7-A96E42B33AC0}"/>
              </a:ext>
            </a:extLst>
          </p:cNvPr>
          <p:cNvSpPr>
            <a:spLocks noGrp="1"/>
          </p:cNvSpPr>
          <p:nvPr>
            <p:ph type="subTitle" idx="1"/>
          </p:nvPr>
        </p:nvSpPr>
        <p:spPr>
          <a:xfrm>
            <a:off x="641608" y="5677989"/>
            <a:ext cx="7861854" cy="965751"/>
          </a:xfrm>
        </p:spPr>
        <p:txBody>
          <a:bodyPr>
            <a:normAutofit fontScale="92500" lnSpcReduction="20000"/>
          </a:bodyPr>
          <a:lstStyle/>
          <a:p>
            <a:r>
              <a:rPr lang="en-US" dirty="0"/>
              <a:t>NEXT Innovation Scholars Program</a:t>
            </a:r>
          </a:p>
          <a:p>
            <a:r>
              <a:rPr lang="en-US" dirty="0"/>
              <a:t>U of Cincinnati</a:t>
            </a:r>
          </a:p>
          <a:p>
            <a:r>
              <a:rPr lang="en-US" dirty="0"/>
              <a:t>April 30, 2026</a:t>
            </a:r>
          </a:p>
        </p:txBody>
      </p:sp>
    </p:spTree>
    <p:extLst>
      <p:ext uri="{BB962C8B-B14F-4D97-AF65-F5344CB8AC3E}">
        <p14:creationId xmlns:p14="http://schemas.microsoft.com/office/powerpoint/2010/main" val="1996548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5835" y="1375479"/>
            <a:ext cx="4036906" cy="2554545"/>
          </a:xfrm>
          <a:prstGeom prst="rect">
            <a:avLst/>
          </a:prstGeom>
        </p:spPr>
        <p:txBody>
          <a:bodyPr wrap="square">
            <a:spAutoFit/>
          </a:bodyPr>
          <a:lstStyle/>
          <a:p>
            <a:pPr>
              <a:defRPr/>
            </a:pPr>
            <a:r>
              <a:rPr lang="en-US" sz="3200" dirty="0">
                <a:solidFill>
                  <a:srgbClr val="FFFFFF"/>
                </a:solidFill>
                <a:latin typeface="Calibri" panose="020F0502020204030204" pitchFamily="34" charset="0"/>
              </a:rPr>
              <a:t>A driver is a thematic cluster of related research inputs that is driving or shaping change.</a:t>
            </a:r>
          </a:p>
        </p:txBody>
      </p:sp>
      <p:sp>
        <p:nvSpPr>
          <p:cNvPr id="15" name="Title 1">
            <a:extLst>
              <a:ext uri="{FF2B5EF4-FFF2-40B4-BE49-F238E27FC236}">
                <a16:creationId xmlns:a16="http://schemas.microsoft.com/office/drawing/2014/main" id="{6077F1F2-E935-461F-B058-9E5383B1F940}"/>
              </a:ext>
            </a:extLst>
          </p:cNvPr>
          <p:cNvSpPr txBox="1">
            <a:spLocks/>
          </p:cNvSpPr>
          <p:nvPr/>
        </p:nvSpPr>
        <p:spPr>
          <a:xfrm>
            <a:off x="857535" y="309418"/>
            <a:ext cx="4631931" cy="983226"/>
          </a:xfrm>
          <a:prstGeom prst="rect">
            <a:avLst/>
          </a:prstGeom>
        </p:spPr>
        <p:txBody>
          <a:bodyPr/>
          <a:lst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a:lstStyle>
          <a:p>
            <a:pPr>
              <a:defRPr/>
            </a:pPr>
            <a:r>
              <a:rPr lang="en-US" sz="3600" dirty="0">
                <a:solidFill>
                  <a:srgbClr val="FFFFFF"/>
                </a:solidFill>
              </a:rPr>
              <a:t>Key Drivers of Change</a:t>
            </a:r>
          </a:p>
        </p:txBody>
      </p:sp>
      <p:graphicFrame>
        <p:nvGraphicFramePr>
          <p:cNvPr id="19" name="Rectangle 1">
            <a:extLst>
              <a:ext uri="{FF2B5EF4-FFF2-40B4-BE49-F238E27FC236}">
                <a16:creationId xmlns:a16="http://schemas.microsoft.com/office/drawing/2014/main" id="{32273C65-8592-1066-2EBB-38EC4EC65C44}"/>
              </a:ext>
            </a:extLst>
          </p:cNvPr>
          <p:cNvGraphicFramePr>
            <a:graphicFrameLocks noGrp="1"/>
          </p:cNvGraphicFramePr>
          <p:nvPr>
            <p:ph sz="quarter" idx="13"/>
            <p:extLst>
              <p:ext uri="{D42A27DB-BD31-4B8C-83A1-F6EECF244321}">
                <p14:modId xmlns:p14="http://schemas.microsoft.com/office/powerpoint/2010/main" val="3876163975"/>
              </p:ext>
            </p:extLst>
          </p:nvPr>
        </p:nvGraphicFramePr>
        <p:xfrm>
          <a:off x="6699359" y="950637"/>
          <a:ext cx="4204138"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5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Placeholder 8"/>
          <p:cNvSpPr txBox="1">
            <a:spLocks/>
          </p:cNvSpPr>
          <p:nvPr/>
        </p:nvSpPr>
        <p:spPr>
          <a:xfrm>
            <a:off x="695739" y="152401"/>
            <a:ext cx="9742073" cy="645458"/>
          </a:xfrm>
          <a:prstGeom prst="rect">
            <a:avLst/>
          </a:prstGeom>
        </p:spPr>
        <p:txBody>
          <a:bodyPr/>
          <a:lstStyle/>
          <a:p>
            <a:pPr fontAlgn="base">
              <a:spcBef>
                <a:spcPct val="0"/>
              </a:spcBef>
              <a:spcAft>
                <a:spcPct val="0"/>
              </a:spcAft>
              <a:defRPr/>
            </a:pPr>
            <a:r>
              <a:rPr lang="en-US" sz="3200" kern="0" spc="60" dirty="0">
                <a:solidFill>
                  <a:srgbClr val="C00000"/>
                </a:solidFill>
                <a:latin typeface="Calibri" panose="020F0502020204030204" pitchFamily="34" charset="0"/>
                <a:ea typeface="+mj-ea"/>
                <a:cs typeface="Calibri" panose="020F0502020204030204" pitchFamily="34" charset="0"/>
              </a:rPr>
              <a:t>1. Shifting Values</a:t>
            </a:r>
          </a:p>
        </p:txBody>
      </p:sp>
      <p:pic>
        <p:nvPicPr>
          <p:cNvPr id="5" name="Picture 4" descr="Timeline&#10;&#10;Description automatically generated">
            <a:extLst>
              <a:ext uri="{FF2B5EF4-FFF2-40B4-BE49-F238E27FC236}">
                <a16:creationId xmlns:a16="http://schemas.microsoft.com/office/drawing/2014/main" id="{B714B591-A014-4667-9A04-0410F294F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340" y="1873300"/>
            <a:ext cx="7498145" cy="255759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006948F-A029-4F4B-BCB0-A2F0E8EB8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2841" y="4905376"/>
            <a:ext cx="6858000" cy="1495425"/>
          </a:xfrm>
          <a:prstGeom prst="rect">
            <a:avLst/>
          </a:prstGeom>
        </p:spPr>
      </p:pic>
      <p:sp>
        <p:nvSpPr>
          <p:cNvPr id="4" name="TextBox 3">
            <a:extLst>
              <a:ext uri="{FF2B5EF4-FFF2-40B4-BE49-F238E27FC236}">
                <a16:creationId xmlns:a16="http://schemas.microsoft.com/office/drawing/2014/main" id="{F93015EC-2C5C-48FC-977D-3BBDFD4BDCD1}"/>
              </a:ext>
            </a:extLst>
          </p:cNvPr>
          <p:cNvSpPr txBox="1"/>
          <p:nvPr/>
        </p:nvSpPr>
        <p:spPr>
          <a:xfrm>
            <a:off x="3676561" y="4430894"/>
            <a:ext cx="4918753"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Shades of green –  Circular Economy  Project</a:t>
            </a:r>
          </a:p>
        </p:txBody>
      </p:sp>
      <p:sp>
        <p:nvSpPr>
          <p:cNvPr id="6" name="TextBox 5">
            <a:extLst>
              <a:ext uri="{FF2B5EF4-FFF2-40B4-BE49-F238E27FC236}">
                <a16:creationId xmlns:a16="http://schemas.microsoft.com/office/drawing/2014/main" id="{F7FB0F33-3316-2DA4-F606-64F4E28C9A53}"/>
              </a:ext>
            </a:extLst>
          </p:cNvPr>
          <p:cNvSpPr txBox="1"/>
          <p:nvPr/>
        </p:nvSpPr>
        <p:spPr>
          <a:xfrm>
            <a:off x="2742842" y="1082838"/>
            <a:ext cx="7321235" cy="369332"/>
          </a:xfrm>
          <a:prstGeom prst="rect">
            <a:avLst/>
          </a:prstGeom>
          <a:solidFill>
            <a:srgbClr val="C00000"/>
          </a:solid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Values are shifting from traditional and modern to postmodern and integral.</a:t>
            </a:r>
          </a:p>
        </p:txBody>
      </p:sp>
    </p:spTree>
    <p:extLst>
      <p:ext uri="{BB962C8B-B14F-4D97-AF65-F5344CB8AC3E}">
        <p14:creationId xmlns:p14="http://schemas.microsoft.com/office/powerpoint/2010/main" val="265009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2" name="Rectangle 2"/>
          <p:cNvSpPr txBox="1">
            <a:spLocks noChangeArrowheads="1"/>
          </p:cNvSpPr>
          <p:nvPr/>
        </p:nvSpPr>
        <p:spPr bwMode="auto">
          <a:xfrm>
            <a:off x="602974" y="160337"/>
            <a:ext cx="9988355" cy="601662"/>
          </a:xfrm>
          <a:prstGeom prst="rect">
            <a:avLst/>
          </a:prstGeom>
          <a:noFill/>
          <a:ln w="9525">
            <a:noFill/>
            <a:miter lim="800000"/>
            <a:headEnd/>
            <a:tailEnd/>
          </a:ln>
        </p:spPr>
        <p:txBody>
          <a:bodyPr/>
          <a:lstStyle/>
          <a:p>
            <a:pPr fontAlgn="base">
              <a:spcBef>
                <a:spcPct val="0"/>
              </a:spcBef>
              <a:spcAft>
                <a:spcPct val="0"/>
              </a:spcAft>
              <a:defRPr/>
            </a:pPr>
            <a:r>
              <a:rPr lang="en-US" sz="2800" kern="0" spc="60" dirty="0">
                <a:solidFill>
                  <a:srgbClr val="C00000"/>
                </a:solidFill>
                <a:latin typeface="Calibri" panose="020F0502020204030204" pitchFamily="34" charset="0"/>
                <a:ea typeface="+mj-ea"/>
                <a:cs typeface="Calibri" panose="020F0502020204030204" pitchFamily="34" charset="0"/>
              </a:rPr>
              <a:t>2. Technology Acceleration</a:t>
            </a:r>
          </a:p>
        </p:txBody>
      </p:sp>
      <p:sp>
        <p:nvSpPr>
          <p:cNvPr id="2" name="AutoShape 2" descr="Image result for betterness"/>
          <p:cNvSpPr>
            <a:spLocks noChangeAspect="1" noChangeArrowheads="1"/>
          </p:cNvSpPr>
          <p:nvPr/>
        </p:nvSpPr>
        <p:spPr bwMode="auto">
          <a:xfrm>
            <a:off x="1677987"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betterness"/>
          <p:cNvSpPr>
            <a:spLocks noChangeAspect="1" noChangeArrowheads="1"/>
          </p:cNvSpPr>
          <p:nvPr/>
        </p:nvSpPr>
        <p:spPr bwMode="auto">
          <a:xfrm>
            <a:off x="1830387"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betterness"/>
          <p:cNvSpPr>
            <a:spLocks noChangeAspect="1" noChangeArrowheads="1"/>
          </p:cNvSpPr>
          <p:nvPr/>
        </p:nvSpPr>
        <p:spPr bwMode="auto">
          <a:xfrm>
            <a:off x="1982787"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betterness"/>
          <p:cNvSpPr>
            <a:spLocks noChangeAspect="1" noChangeArrowheads="1"/>
          </p:cNvSpPr>
          <p:nvPr/>
        </p:nvSpPr>
        <p:spPr bwMode="auto">
          <a:xfrm>
            <a:off x="2135187"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drone delivery"/>
          <p:cNvSpPr>
            <a:spLocks noChangeAspect="1" noChangeArrowheads="1"/>
          </p:cNvSpPr>
          <p:nvPr/>
        </p:nvSpPr>
        <p:spPr bwMode="auto">
          <a:xfrm>
            <a:off x="2287587"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drone delivery"/>
          <p:cNvSpPr>
            <a:spLocks noChangeAspect="1" noChangeArrowheads="1"/>
          </p:cNvSpPr>
          <p:nvPr/>
        </p:nvSpPr>
        <p:spPr bwMode="auto">
          <a:xfrm>
            <a:off x="2439987"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drone delivery"/>
          <p:cNvSpPr>
            <a:spLocks noChangeAspect="1" noChangeArrowheads="1"/>
          </p:cNvSpPr>
          <p:nvPr/>
        </p:nvSpPr>
        <p:spPr bwMode="auto">
          <a:xfrm>
            <a:off x="2592387"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D92DB279-39A4-4F2F-8DC5-08AD15189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7588" y="1949380"/>
            <a:ext cx="3006711" cy="3586448"/>
          </a:xfrm>
          <a:prstGeom prst="rect">
            <a:avLst/>
          </a:prstGeom>
        </p:spPr>
      </p:pic>
      <p:pic>
        <p:nvPicPr>
          <p:cNvPr id="11" name="Picture 10" descr="Text&#10;&#10;Description automatically generated">
            <a:extLst>
              <a:ext uri="{FF2B5EF4-FFF2-40B4-BE49-F238E27FC236}">
                <a16:creationId xmlns:a16="http://schemas.microsoft.com/office/drawing/2014/main" id="{026A291F-7D01-4DFC-B615-057EFBC36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784" y="1801449"/>
            <a:ext cx="2590800" cy="3882310"/>
          </a:xfrm>
          <a:prstGeom prst="rect">
            <a:avLst/>
          </a:prstGeom>
        </p:spPr>
      </p:pic>
      <p:sp>
        <p:nvSpPr>
          <p:cNvPr id="13" name="TextBox 12">
            <a:extLst>
              <a:ext uri="{FF2B5EF4-FFF2-40B4-BE49-F238E27FC236}">
                <a16:creationId xmlns:a16="http://schemas.microsoft.com/office/drawing/2014/main" id="{4C5EDC23-FB50-14FF-5FFB-05CC35932741}"/>
              </a:ext>
            </a:extLst>
          </p:cNvPr>
          <p:cNvSpPr txBox="1"/>
          <p:nvPr/>
        </p:nvSpPr>
        <p:spPr>
          <a:xfrm>
            <a:off x="2726461" y="769937"/>
            <a:ext cx="6735902" cy="646331"/>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Technological capabilities continue to increase rapidly, often exponentially, in a wide range of sectors.</a:t>
            </a:r>
          </a:p>
        </p:txBody>
      </p:sp>
    </p:spTree>
    <p:extLst>
      <p:ext uri="{BB962C8B-B14F-4D97-AF65-F5344CB8AC3E}">
        <p14:creationId xmlns:p14="http://schemas.microsoft.com/office/powerpoint/2010/main" val="159633070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985B-EE3F-C4E7-157D-7312B43DA9A2}"/>
              </a:ext>
            </a:extLst>
          </p:cNvPr>
          <p:cNvSpPr>
            <a:spLocks noGrp="1"/>
          </p:cNvSpPr>
          <p:nvPr>
            <p:ph type="title"/>
          </p:nvPr>
        </p:nvSpPr>
        <p:spPr/>
        <p:txBody>
          <a:bodyPr/>
          <a:lstStyle/>
          <a:p>
            <a:r>
              <a:rPr lang="en-US" dirty="0"/>
              <a:t>3. Inequality</a:t>
            </a:r>
          </a:p>
        </p:txBody>
      </p:sp>
      <p:sp>
        <p:nvSpPr>
          <p:cNvPr id="6" name="TextBox 5">
            <a:extLst>
              <a:ext uri="{FF2B5EF4-FFF2-40B4-BE49-F238E27FC236}">
                <a16:creationId xmlns:a16="http://schemas.microsoft.com/office/drawing/2014/main" id="{51165E8E-BEEE-C53D-FB44-E69CDFAAA42C}"/>
              </a:ext>
            </a:extLst>
          </p:cNvPr>
          <p:cNvSpPr txBox="1"/>
          <p:nvPr/>
        </p:nvSpPr>
        <p:spPr>
          <a:xfrm>
            <a:off x="2726461" y="769936"/>
            <a:ext cx="6735902" cy="369332"/>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Growing economic inequality is threatening the social order.</a:t>
            </a:r>
          </a:p>
        </p:txBody>
      </p:sp>
      <p:sp>
        <p:nvSpPr>
          <p:cNvPr id="5" name="Content Placeholder 8">
            <a:extLst>
              <a:ext uri="{FF2B5EF4-FFF2-40B4-BE49-F238E27FC236}">
                <a16:creationId xmlns:a16="http://schemas.microsoft.com/office/drawing/2014/main" id="{39FF5B70-8284-5868-4DD7-6D1D4A5096FC}"/>
              </a:ext>
            </a:extLst>
          </p:cNvPr>
          <p:cNvSpPr txBox="1">
            <a:spLocks/>
          </p:cNvSpPr>
          <p:nvPr/>
        </p:nvSpPr>
        <p:spPr>
          <a:xfrm>
            <a:off x="7258194" y="1309254"/>
            <a:ext cx="3380508" cy="4525963"/>
          </a:xfrm>
          <a:prstGeom prst="rect">
            <a:avLst/>
          </a:prstGeom>
        </p:spPr>
        <p:txBody>
          <a:bodyPr>
            <a:normAutofit lnSpcReduction="10000"/>
          </a:bodyPr>
          <a:lstStyle>
            <a:lvl1pPr marL="285750" indent="-285750" algn="l" defTabSz="457200" rtl="0" eaLnBrk="1" latinLnBrk="0" hangingPunct="1">
              <a:lnSpc>
                <a:spcPct val="100000"/>
              </a:lnSpc>
              <a:spcBef>
                <a:spcPts val="0"/>
              </a:spcBef>
              <a:spcAft>
                <a:spcPts val="600"/>
              </a:spcAft>
              <a:buClr>
                <a:schemeClr val="accent4"/>
              </a:buClr>
              <a:buFont typeface="System Font Regular"/>
              <a:buChar char="+"/>
              <a:defRPr sz="1600" kern="0">
                <a:solidFill>
                  <a:schemeClr val="tx1"/>
                </a:solidFill>
                <a:latin typeface="Calibri" panose="020F0502020204030204" pitchFamily="34" charset="0"/>
                <a:ea typeface="+mn-ea"/>
                <a:cs typeface="Calibri" panose="020F0502020204030204" pitchFamily="34" charset="0"/>
              </a:defRPr>
            </a:lvl1pPr>
            <a:lvl2pPr marL="571500" indent="-285750" algn="l" defTabSz="457200" rtl="0" eaLnBrk="1" latinLnBrk="0" hangingPunct="1">
              <a:lnSpc>
                <a:spcPct val="100000"/>
              </a:lnSpc>
              <a:spcBef>
                <a:spcPts val="0"/>
              </a:spcBef>
              <a:spcAft>
                <a:spcPts val="600"/>
              </a:spcAft>
              <a:buClr>
                <a:schemeClr val="accent4"/>
              </a:buClr>
              <a:buFont typeface="System Font Regular"/>
              <a:buChar char="–"/>
              <a:tabLst/>
              <a:defRPr sz="1400" kern="0">
                <a:solidFill>
                  <a:schemeClr val="tx1"/>
                </a:solidFill>
                <a:latin typeface="Calibri" panose="020F0502020204030204" pitchFamily="34" charset="0"/>
                <a:ea typeface="+mn-ea"/>
                <a:cs typeface="Calibri" panose="020F0502020204030204" pitchFamily="34" charset="0"/>
              </a:defRPr>
            </a:lvl2pPr>
            <a:lvl3pPr marL="804863" indent="-233363" algn="l" defTabSz="457200" rtl="0" eaLnBrk="1" latinLnBrk="0" hangingPunct="1">
              <a:lnSpc>
                <a:spcPct val="100000"/>
              </a:lnSpc>
              <a:spcBef>
                <a:spcPts val="0"/>
              </a:spcBef>
              <a:spcAft>
                <a:spcPts val="600"/>
              </a:spcAft>
              <a:buClr>
                <a:schemeClr val="accent4"/>
              </a:buClr>
              <a:buFont typeface="Arial" panose="020B0604020202020204" pitchFamily="34" charset="0"/>
              <a:buChar char="•"/>
              <a:tabLst/>
              <a:defRPr sz="1400" kern="0">
                <a:solidFill>
                  <a:schemeClr val="tx1"/>
                </a:solidFill>
                <a:latin typeface="Calibri" panose="020F0502020204030204" pitchFamily="34" charset="0"/>
                <a:ea typeface="+mn-ea"/>
                <a:cs typeface="Calibri" panose="020F0502020204030204" pitchFamily="34" charset="0"/>
              </a:defRPr>
            </a:lvl3pPr>
            <a:lvl4pPr marL="1036638" indent="-231775" algn="l" defTabSz="457200" rtl="0" eaLnBrk="1" latinLnBrk="0" hangingPunct="1">
              <a:lnSpc>
                <a:spcPct val="100000"/>
              </a:lnSpc>
              <a:spcBef>
                <a:spcPts val="0"/>
              </a:spcBef>
              <a:spcAft>
                <a:spcPts val="600"/>
              </a:spcAft>
              <a:buClr>
                <a:schemeClr val="accent4"/>
              </a:buClr>
              <a:buFont typeface="Courier New" panose="02070309020205020404" pitchFamily="49" charset="0"/>
              <a:buChar char="o"/>
              <a:tabLst/>
              <a:defRPr sz="1200" kern="0">
                <a:solidFill>
                  <a:schemeClr val="tx1"/>
                </a:solidFill>
                <a:latin typeface="Calibri" panose="020F0502020204030204" pitchFamily="34" charset="0"/>
                <a:ea typeface="+mn-ea"/>
                <a:cs typeface="Calibri" panose="020F0502020204030204" pitchFamily="34" charset="0"/>
              </a:defRPr>
            </a:lvl4pPr>
            <a:lvl5pPr marL="1260475" indent="-223838" algn="l" defTabSz="457200" rtl="0" eaLnBrk="1" latinLnBrk="0" hangingPunct="1">
              <a:lnSpc>
                <a:spcPct val="100000"/>
              </a:lnSpc>
              <a:spcBef>
                <a:spcPts val="0"/>
              </a:spcBef>
              <a:spcAft>
                <a:spcPts val="600"/>
              </a:spcAft>
              <a:buClr>
                <a:schemeClr val="accent4"/>
              </a:buClr>
              <a:buFont typeface="Wingdings" pitchFamily="2" charset="2"/>
              <a:buChar char="§"/>
              <a:tabLst/>
              <a:defRPr sz="12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Return on capital investments (Picketty puts at 5%) beats economic growth (puts at 1-2%). This creates an advantage for previously accumulated wealth that exacerbates in equality. </a:t>
            </a:r>
          </a:p>
          <a:p>
            <a:pPr marL="0" indent="0">
              <a:buNone/>
            </a:pPr>
            <a:endParaRPr lang="en-US" sz="2000" b="1" i="1"/>
          </a:p>
          <a:p>
            <a:pPr marL="0" indent="0">
              <a:buNone/>
            </a:pPr>
            <a:r>
              <a:rPr lang="en-US" sz="2000" b="1" i="1"/>
              <a:t>Suggestion</a:t>
            </a:r>
            <a:r>
              <a:rPr lang="en-US" sz="2000"/>
              <a:t>: A progressive global tax on capital as a redistributive mechanism coupled with a very high level of financial transparency, which he admits is a utopian idea. </a:t>
            </a:r>
          </a:p>
          <a:p>
            <a:pPr marL="0" indent="0">
              <a:buNone/>
            </a:pPr>
            <a:endParaRPr lang="en-US" sz="2000" dirty="0"/>
          </a:p>
        </p:txBody>
      </p:sp>
      <p:pic>
        <p:nvPicPr>
          <p:cNvPr id="7" name="Picture 2" descr="https://media.newyorker.com/photos/5909514a019dfc3494e9d98e/master/w_727,c_limit/chart-06.jpg">
            <a:extLst>
              <a:ext uri="{FF2B5EF4-FFF2-40B4-BE49-F238E27FC236}">
                <a16:creationId xmlns:a16="http://schemas.microsoft.com/office/drawing/2014/main" id="{BD37F50F-C55F-7D27-A78D-1BF01B9B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567" y="1219201"/>
            <a:ext cx="5524500" cy="43670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80B7FE-27DE-08C3-9356-E788674F50FF}"/>
              </a:ext>
            </a:extLst>
          </p:cNvPr>
          <p:cNvSpPr txBox="1"/>
          <p:nvPr/>
        </p:nvSpPr>
        <p:spPr>
          <a:xfrm>
            <a:off x="1622568" y="5943600"/>
            <a:ext cx="8271367" cy="369332"/>
          </a:xfrm>
          <a:prstGeom prst="rect">
            <a:avLst/>
          </a:prstGeom>
          <a:noFill/>
        </p:spPr>
        <p:txBody>
          <a:bodyPr wrap="none" rtlCol="0">
            <a:spAutoFit/>
          </a:bodyPr>
          <a:lstStyle/>
          <a:p>
            <a:r>
              <a:rPr lang="en-US" dirty="0"/>
              <a:t>https://www.newyorker.com/news/john-cassidy/pikettys-inequality-story-in-six-charts</a:t>
            </a:r>
          </a:p>
        </p:txBody>
      </p:sp>
    </p:spTree>
    <p:extLst>
      <p:ext uri="{BB962C8B-B14F-4D97-AF65-F5344CB8AC3E}">
        <p14:creationId xmlns:p14="http://schemas.microsoft.com/office/powerpoint/2010/main" val="404826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p:cNvSpPr>
            <a:spLocks noGrp="1" noChangeArrowheads="1"/>
          </p:cNvSpPr>
          <p:nvPr>
            <p:ph type="title"/>
          </p:nvPr>
        </p:nvSpPr>
        <p:spPr>
          <a:xfrm>
            <a:off x="622852" y="-30966"/>
            <a:ext cx="9357760" cy="1143000"/>
          </a:xfrm>
          <a:noFill/>
          <a:ln/>
        </p:spPr>
        <p:txBody>
          <a:bodyPr>
            <a:normAutofit/>
          </a:bodyPr>
          <a:lstStyle/>
          <a:p>
            <a:r>
              <a:rPr lang="en-US" altLang="en-US" dirty="0"/>
              <a:t>4. Automation &amp; Labor</a:t>
            </a:r>
          </a:p>
        </p:txBody>
      </p:sp>
      <p:sp>
        <p:nvSpPr>
          <p:cNvPr id="6" name="Slide Number Placeholder 5"/>
          <p:cNvSpPr>
            <a:spLocks noGrp="1"/>
          </p:cNvSpPr>
          <p:nvPr>
            <p:ph type="sldNum" sz="quarter" idx="4294967295"/>
          </p:nvPr>
        </p:nvSpPr>
        <p:spPr>
          <a:xfrm>
            <a:off x="8456612" y="6356351"/>
            <a:ext cx="2133600" cy="365125"/>
          </a:xfrm>
          <a:prstGeom prst="rect">
            <a:avLst/>
          </a:prstGeom>
        </p:spPr>
        <p:txBody>
          <a:bodyPr vert="horz" lIns="91440" tIns="45720" rIns="91440" bIns="45720" rtlCol="0" anchor="ctr"/>
          <a:lstStyle>
            <a:defPPr>
              <a:defRPr lang="en-US"/>
            </a:defPPr>
            <a:lvl1pPr marL="0" algn="r" defTabSz="1219170" rtl="0" eaLnBrk="1" latinLnBrk="0" hangingPunct="1">
              <a:defRPr sz="1200" kern="1200">
                <a:solidFill>
                  <a:schemeClr val="tx1"/>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A3CE620B-A7ED-477C-AF38-5731A1A5942D}" type="slidenum">
              <a:rPr lang="en-US" smtClean="0"/>
              <a:pPr/>
              <a:t>14</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754" y="1037949"/>
            <a:ext cx="2343807" cy="1577932"/>
          </a:xfrm>
          <a:prstGeom prst="rect">
            <a:avLst/>
          </a:prstGeom>
        </p:spPr>
      </p:pic>
      <p:sp>
        <p:nvSpPr>
          <p:cNvPr id="7" name="TextBox 6">
            <a:extLst>
              <a:ext uri="{FF2B5EF4-FFF2-40B4-BE49-F238E27FC236}">
                <a16:creationId xmlns:a16="http://schemas.microsoft.com/office/drawing/2014/main" id="{7E24D08B-88D0-78FD-C0A7-C517E27D2177}"/>
              </a:ext>
            </a:extLst>
          </p:cNvPr>
          <p:cNvSpPr txBox="1"/>
          <p:nvPr/>
        </p:nvSpPr>
        <p:spPr>
          <a:xfrm>
            <a:off x="2726461" y="769936"/>
            <a:ext cx="5848392" cy="369332"/>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Automation, driven by AI, is increasingly replacing jobs. </a:t>
            </a:r>
          </a:p>
        </p:txBody>
      </p:sp>
      <p:pic>
        <p:nvPicPr>
          <p:cNvPr id="8" name="Picture 7">
            <a:extLst>
              <a:ext uri="{FF2B5EF4-FFF2-40B4-BE49-F238E27FC236}">
                <a16:creationId xmlns:a16="http://schemas.microsoft.com/office/drawing/2014/main" id="{2C8C0556-0B4E-47EC-20C7-649B130F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189" y="2555447"/>
            <a:ext cx="2361371" cy="2908184"/>
          </a:xfrm>
          <a:prstGeom prst="rect">
            <a:avLst/>
          </a:prstGeom>
        </p:spPr>
      </p:pic>
      <p:sp>
        <p:nvSpPr>
          <p:cNvPr id="9" name="Rectangle 8">
            <a:extLst>
              <a:ext uri="{FF2B5EF4-FFF2-40B4-BE49-F238E27FC236}">
                <a16:creationId xmlns:a16="http://schemas.microsoft.com/office/drawing/2014/main" id="{ED9B4324-A012-F538-C3F0-CCACBC3D0974}"/>
              </a:ext>
            </a:extLst>
          </p:cNvPr>
          <p:cNvSpPr/>
          <p:nvPr/>
        </p:nvSpPr>
        <p:spPr>
          <a:xfrm>
            <a:off x="1766669" y="2905365"/>
            <a:ext cx="2286000" cy="2031325"/>
          </a:xfrm>
          <a:prstGeom prst="rect">
            <a:avLst/>
          </a:prstGeom>
        </p:spPr>
        <p:txBody>
          <a:bodyPr wrap="square">
            <a:spAutoFit/>
          </a:bodyPr>
          <a:lstStyle/>
          <a:p>
            <a:r>
              <a:rPr lang="en-US" b="1" dirty="0"/>
              <a:t>Creates more jobs than it destroys</a:t>
            </a:r>
          </a:p>
          <a:p>
            <a:r>
              <a:rPr lang="en-US" dirty="0"/>
              <a:t>Automation and other forms of technological progress in aggregate create more jobs than they destroy</a:t>
            </a:r>
          </a:p>
        </p:txBody>
      </p:sp>
      <p:sp>
        <p:nvSpPr>
          <p:cNvPr id="11" name="Rectangle 10">
            <a:extLst>
              <a:ext uri="{FF2B5EF4-FFF2-40B4-BE49-F238E27FC236}">
                <a16:creationId xmlns:a16="http://schemas.microsoft.com/office/drawing/2014/main" id="{25D74895-DC49-BBD0-861D-4B1A0051BA75}"/>
              </a:ext>
            </a:extLst>
          </p:cNvPr>
          <p:cNvSpPr/>
          <p:nvPr/>
        </p:nvSpPr>
        <p:spPr>
          <a:xfrm>
            <a:off x="7358170" y="2905365"/>
            <a:ext cx="2880988" cy="2031325"/>
          </a:xfrm>
          <a:prstGeom prst="rect">
            <a:avLst/>
          </a:prstGeom>
        </p:spPr>
        <p:txBody>
          <a:bodyPr wrap="square">
            <a:spAutoFit/>
          </a:bodyPr>
          <a:lstStyle/>
          <a:p>
            <a:r>
              <a:rPr lang="en-US" b="1" dirty="0"/>
              <a:t>Destroys more jobs than it creates</a:t>
            </a:r>
            <a:endParaRPr lang="en-US" dirty="0"/>
          </a:p>
          <a:p>
            <a:pPr lvl="0"/>
            <a:r>
              <a:rPr lang="en-US" dirty="0"/>
              <a:t>Thorny challenges: Technological progress is going to leave behind some people, perhaps even a lot of people</a:t>
            </a:r>
          </a:p>
        </p:txBody>
      </p:sp>
      <p:pic>
        <p:nvPicPr>
          <p:cNvPr id="4" name="Picture 3" descr="A group of people wearing masks&#10;&#10;Description automatically generated with medium confidence">
            <a:extLst>
              <a:ext uri="{FF2B5EF4-FFF2-40B4-BE49-F238E27FC236}">
                <a16:creationId xmlns:a16="http://schemas.microsoft.com/office/drawing/2014/main" id="{DB4F1CAD-A7C0-4457-BA39-6A36E9549D7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42404" y="5158059"/>
            <a:ext cx="2322246" cy="1563417"/>
          </a:xfrm>
          <a:prstGeom prst="rect">
            <a:avLst/>
          </a:prstGeom>
        </p:spPr>
      </p:pic>
    </p:spTree>
    <p:extLst>
      <p:ext uri="{BB962C8B-B14F-4D97-AF65-F5344CB8AC3E}">
        <p14:creationId xmlns:p14="http://schemas.microsoft.com/office/powerpoint/2010/main" val="391274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3E8D-000F-CE66-207F-C3498C701382}"/>
              </a:ext>
            </a:extLst>
          </p:cNvPr>
          <p:cNvSpPr>
            <a:spLocks noGrp="1"/>
          </p:cNvSpPr>
          <p:nvPr>
            <p:ph type="title"/>
          </p:nvPr>
        </p:nvSpPr>
        <p:spPr/>
        <p:txBody>
          <a:bodyPr/>
          <a:lstStyle/>
          <a:p>
            <a:r>
              <a:rPr lang="en-US" dirty="0"/>
              <a:t>5. Stagnation</a:t>
            </a:r>
          </a:p>
        </p:txBody>
      </p:sp>
      <p:sp>
        <p:nvSpPr>
          <p:cNvPr id="4" name="TextBox 3">
            <a:extLst>
              <a:ext uri="{FF2B5EF4-FFF2-40B4-BE49-F238E27FC236}">
                <a16:creationId xmlns:a16="http://schemas.microsoft.com/office/drawing/2014/main" id="{2C895049-1550-DE3A-D0F7-9CF27D4C7FC2}"/>
              </a:ext>
            </a:extLst>
          </p:cNvPr>
          <p:cNvSpPr txBox="1"/>
          <p:nvPr/>
        </p:nvSpPr>
        <p:spPr>
          <a:xfrm>
            <a:off x="2726461" y="769936"/>
            <a:ext cx="5848392" cy="369332"/>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Economic growth is slowing in part due to inability to pay.</a:t>
            </a:r>
          </a:p>
        </p:txBody>
      </p:sp>
      <p:sp>
        <p:nvSpPr>
          <p:cNvPr id="5" name="Rectangle 4">
            <a:extLst>
              <a:ext uri="{FF2B5EF4-FFF2-40B4-BE49-F238E27FC236}">
                <a16:creationId xmlns:a16="http://schemas.microsoft.com/office/drawing/2014/main" id="{0BF9810F-1DF4-9F7C-7192-2960B7AFE72E}"/>
              </a:ext>
            </a:extLst>
          </p:cNvPr>
          <p:cNvSpPr/>
          <p:nvPr/>
        </p:nvSpPr>
        <p:spPr>
          <a:xfrm>
            <a:off x="7777839" y="4578154"/>
            <a:ext cx="2614210" cy="1323439"/>
          </a:xfrm>
          <a:prstGeom prst="rect">
            <a:avLst/>
          </a:prstGeom>
        </p:spPr>
        <p:txBody>
          <a:bodyPr wrap="square">
            <a:spAutoFit/>
          </a:bodyPr>
          <a:lstStyle/>
          <a:p>
            <a:r>
              <a:rPr lang="en-US" sz="1600" b="1" i="1" dirty="0"/>
              <a:t>Eventually there aren’t enough paying customers to subsidize the free information. </a:t>
            </a:r>
          </a:p>
          <a:p>
            <a:endParaRPr lang="en-US" sz="1600" b="1" i="1" dirty="0"/>
          </a:p>
        </p:txBody>
      </p:sp>
      <p:pic>
        <p:nvPicPr>
          <p:cNvPr id="6" name="Picture 2" descr="http://www.andyhinesight.com/wp-content/uploads/2015/01/who-owns-the-future.jpg">
            <a:extLst>
              <a:ext uri="{FF2B5EF4-FFF2-40B4-BE49-F238E27FC236}">
                <a16:creationId xmlns:a16="http://schemas.microsoft.com/office/drawing/2014/main" id="{5972134A-E294-178C-DAC1-FCE9F0CA7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840" y="1203003"/>
            <a:ext cx="2200275" cy="3295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3">
            <a:extLst>
              <a:ext uri="{FF2B5EF4-FFF2-40B4-BE49-F238E27FC236}">
                <a16:creationId xmlns:a16="http://schemas.microsoft.com/office/drawing/2014/main" id="{B9F070CB-446C-983A-1F4B-8529192E559E}"/>
              </a:ext>
            </a:extLst>
          </p:cNvPr>
          <p:cNvGraphicFramePr>
            <a:graphicFrameLocks noGrp="1"/>
          </p:cNvGraphicFramePr>
          <p:nvPr>
            <p:ph sz="quarter" idx="10"/>
          </p:nvPr>
        </p:nvGraphicFramePr>
        <p:xfrm>
          <a:off x="1523779" y="1630281"/>
          <a:ext cx="5774414" cy="410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02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p:cNvSpPr>
            <a:spLocks noGrp="1" noChangeArrowheads="1"/>
          </p:cNvSpPr>
          <p:nvPr>
            <p:ph type="title"/>
          </p:nvPr>
        </p:nvSpPr>
        <p:spPr>
          <a:xfrm>
            <a:off x="576470" y="-30966"/>
            <a:ext cx="9404142" cy="903325"/>
          </a:xfrm>
          <a:noFill/>
          <a:ln/>
        </p:spPr>
        <p:txBody>
          <a:bodyPr>
            <a:normAutofit/>
          </a:bodyPr>
          <a:lstStyle/>
          <a:p>
            <a:r>
              <a:rPr lang="en-US" altLang="en-US" dirty="0"/>
              <a:t>6. Climate &amp; Carrying Capacity</a:t>
            </a:r>
          </a:p>
        </p:txBody>
      </p:sp>
      <p:sp>
        <p:nvSpPr>
          <p:cNvPr id="6" name="Slide Number Placeholder 5"/>
          <p:cNvSpPr>
            <a:spLocks noGrp="1"/>
          </p:cNvSpPr>
          <p:nvPr>
            <p:ph type="sldNum" sz="quarter" idx="4294967295"/>
          </p:nvPr>
        </p:nvSpPr>
        <p:spPr>
          <a:xfrm>
            <a:off x="8456612" y="6356351"/>
            <a:ext cx="2133600" cy="365125"/>
          </a:xfrm>
          <a:prstGeom prst="rect">
            <a:avLst/>
          </a:prstGeom>
        </p:spPr>
        <p:txBody>
          <a:bodyPr vert="horz" lIns="91440" tIns="45720" rIns="91440" bIns="45720" rtlCol="0" anchor="ctr"/>
          <a:lstStyle>
            <a:defPPr>
              <a:defRPr lang="en-US"/>
            </a:defPPr>
            <a:lvl1pPr marL="0" algn="r" defTabSz="1219170" rtl="0" eaLnBrk="1" latinLnBrk="0" hangingPunct="1">
              <a:defRPr sz="1200" kern="1200">
                <a:solidFill>
                  <a:schemeClr val="tx1"/>
                </a:solidFill>
                <a:latin typeface="Calibri" panose="020F050202020403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A3CE620B-A7ED-477C-AF38-5731A1A5942D}" type="slidenum">
              <a:rPr lang="en-US" smtClean="0"/>
              <a:pPr/>
              <a:t>16</a:t>
            </a:fld>
            <a:endParaRPr lang="en-US" altLang="en-US"/>
          </a:p>
        </p:txBody>
      </p:sp>
      <p:pic>
        <p:nvPicPr>
          <p:cNvPr id="2" name="Picture 1"/>
          <p:cNvPicPr>
            <a:picLocks noChangeAspect="1"/>
          </p:cNvPicPr>
          <p:nvPr/>
        </p:nvPicPr>
        <p:blipFill>
          <a:blip r:embed="rId2"/>
          <a:stretch>
            <a:fillRect/>
          </a:stretch>
        </p:blipFill>
        <p:spPr>
          <a:xfrm>
            <a:off x="2105974" y="1400058"/>
            <a:ext cx="7772400" cy="5178907"/>
          </a:xfrm>
          <a:prstGeom prst="rect">
            <a:avLst/>
          </a:prstGeom>
        </p:spPr>
      </p:pic>
      <p:sp>
        <p:nvSpPr>
          <p:cNvPr id="3" name="TextBox 2">
            <a:extLst>
              <a:ext uri="{FF2B5EF4-FFF2-40B4-BE49-F238E27FC236}">
                <a16:creationId xmlns:a16="http://schemas.microsoft.com/office/drawing/2014/main" id="{68E2EEBE-6EFA-0A7A-1B53-64EE0CE8242D}"/>
              </a:ext>
            </a:extLst>
          </p:cNvPr>
          <p:cNvSpPr txBox="1"/>
          <p:nvPr/>
        </p:nvSpPr>
        <p:spPr>
          <a:xfrm>
            <a:off x="2105974" y="1509260"/>
            <a:ext cx="1554400" cy="369332"/>
          </a:xfrm>
          <a:prstGeom prst="rect">
            <a:avLst/>
          </a:prstGeom>
          <a:noFill/>
        </p:spPr>
        <p:txBody>
          <a:bodyPr wrap="none" rtlCol="0">
            <a:spAutoFit/>
          </a:bodyPr>
          <a:lstStyle/>
          <a:p>
            <a:r>
              <a:rPr lang="en-US" dirty="0"/>
              <a:t>Net Plus (Italy)</a:t>
            </a:r>
          </a:p>
        </p:txBody>
      </p:sp>
      <p:sp>
        <p:nvSpPr>
          <p:cNvPr id="7" name="TextBox 6">
            <a:extLst>
              <a:ext uri="{FF2B5EF4-FFF2-40B4-BE49-F238E27FC236}">
                <a16:creationId xmlns:a16="http://schemas.microsoft.com/office/drawing/2014/main" id="{D757F296-A248-5AB5-875F-67006B5D049E}"/>
              </a:ext>
            </a:extLst>
          </p:cNvPr>
          <p:cNvSpPr txBox="1"/>
          <p:nvPr/>
        </p:nvSpPr>
        <p:spPr>
          <a:xfrm>
            <a:off x="2726461" y="626060"/>
            <a:ext cx="6542075" cy="646331"/>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Climate change and humanity’s growing ecological footprint are threatening the ecosystem.</a:t>
            </a:r>
          </a:p>
        </p:txBody>
      </p:sp>
    </p:spTree>
    <p:extLst>
      <p:ext uri="{BB962C8B-B14F-4D97-AF65-F5344CB8AC3E}">
        <p14:creationId xmlns:p14="http://schemas.microsoft.com/office/powerpoint/2010/main" val="365066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CE05-7EB9-8AF6-84F1-35C41AAC78DE}"/>
              </a:ext>
            </a:extLst>
          </p:cNvPr>
          <p:cNvSpPr>
            <a:spLocks noGrp="1"/>
          </p:cNvSpPr>
          <p:nvPr>
            <p:ph type="title"/>
          </p:nvPr>
        </p:nvSpPr>
        <p:spPr/>
        <p:txBody>
          <a:bodyPr/>
          <a:lstStyle/>
          <a:p>
            <a:r>
              <a:rPr lang="en-US" dirty="0"/>
              <a:t>7. Ineffective Left</a:t>
            </a:r>
          </a:p>
        </p:txBody>
      </p:sp>
      <p:sp>
        <p:nvSpPr>
          <p:cNvPr id="6" name="TextBox 5">
            <a:extLst>
              <a:ext uri="{FF2B5EF4-FFF2-40B4-BE49-F238E27FC236}">
                <a16:creationId xmlns:a16="http://schemas.microsoft.com/office/drawing/2014/main" id="{C8105629-D5F0-12B8-26DF-C180D79B0FB9}"/>
              </a:ext>
            </a:extLst>
          </p:cNvPr>
          <p:cNvSpPr txBox="1"/>
          <p:nvPr/>
        </p:nvSpPr>
        <p:spPr>
          <a:xfrm>
            <a:off x="2884116" y="834151"/>
            <a:ext cx="5848392" cy="369332"/>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The far left continues to be ineffective in catalyzing change</a:t>
            </a:r>
          </a:p>
        </p:txBody>
      </p:sp>
      <p:grpSp>
        <p:nvGrpSpPr>
          <p:cNvPr id="5" name="Group 4">
            <a:extLst>
              <a:ext uri="{FF2B5EF4-FFF2-40B4-BE49-F238E27FC236}">
                <a16:creationId xmlns:a16="http://schemas.microsoft.com/office/drawing/2014/main" id="{ADAAAE31-7966-B3B1-097B-924998401B84}"/>
              </a:ext>
            </a:extLst>
          </p:cNvPr>
          <p:cNvGrpSpPr/>
          <p:nvPr/>
        </p:nvGrpSpPr>
        <p:grpSpPr>
          <a:xfrm>
            <a:off x="2072296" y="1740522"/>
            <a:ext cx="8113105" cy="3835217"/>
            <a:chOff x="725654" y="542343"/>
            <a:chExt cx="8113105" cy="3835217"/>
          </a:xfrm>
        </p:grpSpPr>
        <p:pic>
          <p:nvPicPr>
            <p:cNvPr id="7" name="Picture 6" descr="Timeline&#10;&#10;Description automatically generated">
              <a:extLst>
                <a:ext uri="{FF2B5EF4-FFF2-40B4-BE49-F238E27FC236}">
                  <a16:creationId xmlns:a16="http://schemas.microsoft.com/office/drawing/2014/main" id="{8006EF5C-6B9C-C0F2-3236-489EFCE33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4" y="542343"/>
              <a:ext cx="8113105" cy="2767355"/>
            </a:xfrm>
            <a:prstGeom prst="rect">
              <a:avLst/>
            </a:prstGeom>
          </p:spPr>
        </p:pic>
        <p:sp>
          <p:nvSpPr>
            <p:cNvPr id="8" name="Rectangle: Rounded Corners 7">
              <a:extLst>
                <a:ext uri="{FF2B5EF4-FFF2-40B4-BE49-F238E27FC236}">
                  <a16:creationId xmlns:a16="http://schemas.microsoft.com/office/drawing/2014/main" id="{62C37CD0-3EFE-A8EE-0981-E7F85A1AA5DB}"/>
                </a:ext>
              </a:extLst>
            </p:cNvPr>
            <p:cNvSpPr/>
            <p:nvPr/>
          </p:nvSpPr>
          <p:spPr>
            <a:xfrm>
              <a:off x="1030013" y="3548303"/>
              <a:ext cx="1513490" cy="7147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Reds</a:t>
              </a:r>
            </a:p>
          </p:txBody>
        </p:sp>
        <p:sp>
          <p:nvSpPr>
            <p:cNvPr id="9" name="Rectangle: Rounded Corners 8">
              <a:extLst>
                <a:ext uri="{FF2B5EF4-FFF2-40B4-BE49-F238E27FC236}">
                  <a16:creationId xmlns:a16="http://schemas.microsoft.com/office/drawing/2014/main" id="{5C338FB6-9210-9EC1-673C-A4BE0A2B8709}"/>
                </a:ext>
              </a:extLst>
            </p:cNvPr>
            <p:cNvSpPr/>
            <p:nvPr/>
          </p:nvSpPr>
          <p:spPr>
            <a:xfrm>
              <a:off x="5087009" y="3554619"/>
              <a:ext cx="1513490" cy="71470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Blues</a:t>
              </a:r>
            </a:p>
          </p:txBody>
        </p:sp>
        <p:sp>
          <p:nvSpPr>
            <p:cNvPr id="10" name="Rectangle: Rounded Corners 9">
              <a:extLst>
                <a:ext uri="{FF2B5EF4-FFF2-40B4-BE49-F238E27FC236}">
                  <a16:creationId xmlns:a16="http://schemas.microsoft.com/office/drawing/2014/main" id="{30D207D9-DEF6-0757-750B-CF9B581B7F24}"/>
                </a:ext>
              </a:extLst>
            </p:cNvPr>
            <p:cNvSpPr/>
            <p:nvPr/>
          </p:nvSpPr>
          <p:spPr>
            <a:xfrm>
              <a:off x="2864067" y="3548302"/>
              <a:ext cx="893380" cy="7147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Industrials</a:t>
              </a:r>
            </a:p>
          </p:txBody>
        </p:sp>
        <p:sp>
          <p:nvSpPr>
            <p:cNvPr id="11" name="Rectangle: Rounded Corners 10">
              <a:extLst>
                <a:ext uri="{FF2B5EF4-FFF2-40B4-BE49-F238E27FC236}">
                  <a16:creationId xmlns:a16="http://schemas.microsoft.com/office/drawing/2014/main" id="{808FFA70-326B-5AF3-A9F9-5FFFB3BA01D7}"/>
                </a:ext>
              </a:extLst>
            </p:cNvPr>
            <p:cNvSpPr/>
            <p:nvPr/>
          </p:nvSpPr>
          <p:spPr>
            <a:xfrm>
              <a:off x="3757447" y="3548302"/>
              <a:ext cx="893380" cy="71470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Techs</a:t>
              </a:r>
            </a:p>
          </p:txBody>
        </p:sp>
        <p:cxnSp>
          <p:nvCxnSpPr>
            <p:cNvPr id="12" name="Straight Connector 11">
              <a:extLst>
                <a:ext uri="{FF2B5EF4-FFF2-40B4-BE49-F238E27FC236}">
                  <a16:creationId xmlns:a16="http://schemas.microsoft.com/office/drawing/2014/main" id="{F4E5EB9A-44E6-0A4B-A7BD-69934C7B1A32}"/>
                </a:ext>
              </a:extLst>
            </p:cNvPr>
            <p:cNvCxnSpPr/>
            <p:nvPr/>
          </p:nvCxnSpPr>
          <p:spPr>
            <a:xfrm>
              <a:off x="903890"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59E317D-166E-6BEF-DECB-C327412D82D6}"/>
                </a:ext>
              </a:extLst>
            </p:cNvPr>
            <p:cNvCxnSpPr/>
            <p:nvPr/>
          </p:nvCxnSpPr>
          <p:spPr>
            <a:xfrm>
              <a:off x="2706414"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FFFE70B-FF4A-7152-562A-17C89A2AD867}"/>
                </a:ext>
              </a:extLst>
            </p:cNvPr>
            <p:cNvCxnSpPr/>
            <p:nvPr/>
          </p:nvCxnSpPr>
          <p:spPr>
            <a:xfrm>
              <a:off x="4834759" y="1361091"/>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D8AAF7F-C149-8BA4-842B-434E037F86E5}"/>
                </a:ext>
              </a:extLst>
            </p:cNvPr>
            <p:cNvCxnSpPr/>
            <p:nvPr/>
          </p:nvCxnSpPr>
          <p:spPr>
            <a:xfrm>
              <a:off x="6726621" y="1313794"/>
              <a:ext cx="0" cy="3016469"/>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86818B18-515A-2E3C-FAE7-4A5016278ED3}"/>
                </a:ext>
              </a:extLst>
            </p:cNvPr>
            <p:cNvSpPr/>
            <p:nvPr/>
          </p:nvSpPr>
          <p:spPr>
            <a:xfrm>
              <a:off x="6931570" y="3548301"/>
              <a:ext cx="1513490" cy="7147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grpSp>
    </p:spTree>
    <p:extLst>
      <p:ext uri="{BB962C8B-B14F-4D97-AF65-F5344CB8AC3E}">
        <p14:creationId xmlns:p14="http://schemas.microsoft.com/office/powerpoint/2010/main" val="1490398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07EC2B-A76D-405C-9716-380270CA5A05}"/>
              </a:ext>
            </a:extLst>
          </p:cNvPr>
          <p:cNvSpPr txBox="1">
            <a:spLocks/>
          </p:cNvSpPr>
          <p:nvPr/>
        </p:nvSpPr>
        <p:spPr>
          <a:xfrm>
            <a:off x="3866547" y="203150"/>
            <a:ext cx="4550980" cy="740867"/>
          </a:xfrm>
          <a:prstGeom prst="rect">
            <a:avLst/>
          </a:prstGeom>
        </p:spPr>
        <p:txBody>
          <a:bodyPr/>
          <a:lst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a:lstStyle>
          <a:p>
            <a:pPr algn="ctr"/>
            <a:r>
              <a:rPr lang="en-US" dirty="0"/>
              <a:t>Key Result</a:t>
            </a:r>
          </a:p>
          <a:p>
            <a:r>
              <a:rPr lang="en-US" dirty="0"/>
              <a:t>Three Images of </a:t>
            </a:r>
            <a:r>
              <a:rPr lang="en-US" i="1" dirty="0"/>
              <a:t>After Capitalism</a:t>
            </a:r>
            <a:endParaRPr lang="en-US" dirty="0"/>
          </a:p>
        </p:txBody>
      </p:sp>
      <p:pic>
        <p:nvPicPr>
          <p:cNvPr id="7" name="Content Placeholder 6" descr="A picture containing text, vector graphics&#10;&#10;Description automatically generated">
            <a:extLst>
              <a:ext uri="{FF2B5EF4-FFF2-40B4-BE49-F238E27FC236}">
                <a16:creationId xmlns:a16="http://schemas.microsoft.com/office/drawing/2014/main" id="{B142B160-257F-DEF2-24A4-811D5B7D2A28}"/>
              </a:ext>
            </a:extLst>
          </p:cNvPr>
          <p:cNvPicPr>
            <a:picLocks noGrp="1" noChangeAspect="1"/>
          </p:cNvPicPr>
          <p:nvPr>
            <p:ph sz="quarter" idx="13"/>
          </p:nvPr>
        </p:nvPicPr>
        <p:blipFill>
          <a:blip r:embed="rId2"/>
          <a:stretch>
            <a:fillRect/>
          </a:stretch>
        </p:blipFill>
        <p:spPr>
          <a:xfrm>
            <a:off x="2501188" y="864268"/>
            <a:ext cx="7281699" cy="5626768"/>
          </a:xfrm>
        </p:spPr>
      </p:pic>
    </p:spTree>
    <p:extLst>
      <p:ext uri="{BB962C8B-B14F-4D97-AF65-F5344CB8AC3E}">
        <p14:creationId xmlns:p14="http://schemas.microsoft.com/office/powerpoint/2010/main" val="1267537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A0CFF1D-F683-48E3-9594-AC825AFD6EC9}"/>
              </a:ext>
            </a:extLst>
          </p:cNvPr>
          <p:cNvCxnSpPr>
            <a:cxnSpLocks/>
          </p:cNvCxnSpPr>
          <p:nvPr/>
        </p:nvCxnSpPr>
        <p:spPr>
          <a:xfrm flipV="1">
            <a:off x="1695132" y="198120"/>
            <a:ext cx="8371840" cy="31445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2956AC-198C-4456-89AF-4470A0E27DFC}"/>
              </a:ext>
            </a:extLst>
          </p:cNvPr>
          <p:cNvCxnSpPr>
            <a:cxnSpLocks/>
          </p:cNvCxnSpPr>
          <p:nvPr/>
        </p:nvCxnSpPr>
        <p:spPr>
          <a:xfrm>
            <a:off x="1695132" y="3515361"/>
            <a:ext cx="8382000" cy="324104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B7EEF9-83CF-4B69-B8E5-25D43B70E3AF}"/>
              </a:ext>
            </a:extLst>
          </p:cNvPr>
          <p:cNvCxnSpPr>
            <a:cxnSpLocks/>
          </p:cNvCxnSpPr>
          <p:nvPr/>
        </p:nvCxnSpPr>
        <p:spPr>
          <a:xfrm>
            <a:off x="3452812" y="496055"/>
            <a:ext cx="0" cy="6260347"/>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F96A81-097B-4C2D-B65F-07D4DB313350}"/>
              </a:ext>
            </a:extLst>
          </p:cNvPr>
          <p:cNvCxnSpPr>
            <a:cxnSpLocks/>
          </p:cNvCxnSpPr>
          <p:nvPr/>
        </p:nvCxnSpPr>
        <p:spPr>
          <a:xfrm>
            <a:off x="6592252" y="347227"/>
            <a:ext cx="0" cy="6409175"/>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423951-D757-419C-969E-21E1CB869155}"/>
              </a:ext>
            </a:extLst>
          </p:cNvPr>
          <p:cNvCxnSpPr/>
          <p:nvPr/>
        </p:nvCxnSpPr>
        <p:spPr>
          <a:xfrm>
            <a:off x="10056812" y="198121"/>
            <a:ext cx="0" cy="6634481"/>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18045C-3CC0-417B-A787-6DEC7F282D5F}"/>
              </a:ext>
            </a:extLst>
          </p:cNvPr>
          <p:cNvSpPr txBox="1"/>
          <p:nvPr/>
        </p:nvSpPr>
        <p:spPr>
          <a:xfrm>
            <a:off x="2233612" y="489423"/>
            <a:ext cx="445956" cy="369332"/>
          </a:xfrm>
          <a:prstGeom prst="rect">
            <a:avLst/>
          </a:prstGeom>
          <a:noFill/>
        </p:spPr>
        <p:txBody>
          <a:bodyPr wrap="none" rtlCol="0">
            <a:spAutoFit/>
          </a:bodyPr>
          <a:lstStyle/>
          <a:p>
            <a:r>
              <a:rPr lang="en-US" b="1" dirty="0"/>
              <a:t>H1</a:t>
            </a:r>
          </a:p>
        </p:txBody>
      </p:sp>
      <p:sp>
        <p:nvSpPr>
          <p:cNvPr id="11" name="TextBox 10">
            <a:extLst>
              <a:ext uri="{FF2B5EF4-FFF2-40B4-BE49-F238E27FC236}">
                <a16:creationId xmlns:a16="http://schemas.microsoft.com/office/drawing/2014/main" id="{5BB25715-BA2C-413B-AFDC-4E10B3B0DCAE}"/>
              </a:ext>
            </a:extLst>
          </p:cNvPr>
          <p:cNvSpPr txBox="1"/>
          <p:nvPr/>
        </p:nvSpPr>
        <p:spPr>
          <a:xfrm>
            <a:off x="7974835" y="357741"/>
            <a:ext cx="445956" cy="369332"/>
          </a:xfrm>
          <a:prstGeom prst="rect">
            <a:avLst/>
          </a:prstGeom>
          <a:noFill/>
        </p:spPr>
        <p:txBody>
          <a:bodyPr wrap="none" rtlCol="0">
            <a:spAutoFit/>
          </a:bodyPr>
          <a:lstStyle/>
          <a:p>
            <a:r>
              <a:rPr lang="en-US" b="1" dirty="0"/>
              <a:t>H3</a:t>
            </a:r>
          </a:p>
        </p:txBody>
      </p:sp>
      <p:sp>
        <p:nvSpPr>
          <p:cNvPr id="12" name="TextBox 11">
            <a:extLst>
              <a:ext uri="{FF2B5EF4-FFF2-40B4-BE49-F238E27FC236}">
                <a16:creationId xmlns:a16="http://schemas.microsoft.com/office/drawing/2014/main" id="{A27679A6-FF7D-44E5-B89A-3093867DCF2E}"/>
              </a:ext>
            </a:extLst>
          </p:cNvPr>
          <p:cNvSpPr txBox="1"/>
          <p:nvPr/>
        </p:nvSpPr>
        <p:spPr>
          <a:xfrm>
            <a:off x="5018801" y="475119"/>
            <a:ext cx="445956" cy="369332"/>
          </a:xfrm>
          <a:prstGeom prst="rect">
            <a:avLst/>
          </a:prstGeom>
          <a:noFill/>
        </p:spPr>
        <p:txBody>
          <a:bodyPr wrap="none" rtlCol="0">
            <a:spAutoFit/>
          </a:bodyPr>
          <a:lstStyle/>
          <a:p>
            <a:r>
              <a:rPr lang="en-US" b="1" dirty="0"/>
              <a:t>H2</a:t>
            </a:r>
          </a:p>
        </p:txBody>
      </p:sp>
      <p:sp>
        <p:nvSpPr>
          <p:cNvPr id="13" name="Rectangle 14">
            <a:extLst>
              <a:ext uri="{FF2B5EF4-FFF2-40B4-BE49-F238E27FC236}">
                <a16:creationId xmlns:a16="http://schemas.microsoft.com/office/drawing/2014/main" id="{D8C61CC7-EC23-476A-96A3-628D93665F1B}"/>
              </a:ext>
            </a:extLst>
          </p:cNvPr>
          <p:cNvSpPr>
            <a:spLocks noChangeArrowheads="1"/>
          </p:cNvSpPr>
          <p:nvPr/>
        </p:nvSpPr>
        <p:spPr bwMode="auto">
          <a:xfrm>
            <a:off x="2546228" y="3478862"/>
            <a:ext cx="10591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Neoliberal Capitalism</a:t>
            </a:r>
          </a:p>
        </p:txBody>
      </p:sp>
      <p:sp>
        <p:nvSpPr>
          <p:cNvPr id="15" name="Rectangle 16">
            <a:extLst>
              <a:ext uri="{FF2B5EF4-FFF2-40B4-BE49-F238E27FC236}">
                <a16:creationId xmlns:a16="http://schemas.microsoft.com/office/drawing/2014/main" id="{9C24CB3D-E3DF-4071-BEE8-1FDFFD698A12}"/>
              </a:ext>
            </a:extLst>
          </p:cNvPr>
          <p:cNvSpPr>
            <a:spLocks noChangeArrowheads="1"/>
          </p:cNvSpPr>
          <p:nvPr/>
        </p:nvSpPr>
        <p:spPr bwMode="auto">
          <a:xfrm rot="20345386">
            <a:off x="4361317" y="1661717"/>
            <a:ext cx="1465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New equilibrium</a:t>
            </a:r>
            <a:endParaRPr lang="en-US" sz="1400" dirty="0">
              <a:solidFill>
                <a:srgbClr val="000000"/>
              </a:solidFill>
              <a:latin typeface="Calibri" panose="020F0502020204030204" pitchFamily="34" charset="0"/>
              <a:cs typeface="Arial" pitchFamily="34" charset="0"/>
            </a:endParaRPr>
          </a:p>
        </p:txBody>
      </p:sp>
      <p:sp>
        <p:nvSpPr>
          <p:cNvPr id="18" name="Rectangle 15">
            <a:extLst>
              <a:ext uri="{FF2B5EF4-FFF2-40B4-BE49-F238E27FC236}">
                <a16:creationId xmlns:a16="http://schemas.microsoft.com/office/drawing/2014/main" id="{36357D74-449A-41BC-BACB-A43C9E42FD89}"/>
              </a:ext>
            </a:extLst>
          </p:cNvPr>
          <p:cNvSpPr>
            <a:spLocks noChangeArrowheads="1"/>
          </p:cNvSpPr>
          <p:nvPr/>
        </p:nvSpPr>
        <p:spPr bwMode="auto">
          <a:xfrm rot="1286776">
            <a:off x="4662871" y="4968053"/>
            <a:ext cx="1232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Collapse</a:t>
            </a:r>
            <a:r>
              <a:rPr lang="en-US" sz="1400" dirty="0">
                <a:solidFill>
                  <a:srgbClr val="000000"/>
                </a:solidFill>
                <a:latin typeface="Calibri" panose="020F0502020204030204" pitchFamily="34" charset="0"/>
                <a:cs typeface="Arial" pitchFamily="34" charset="0"/>
              </a:rPr>
              <a:t> </a:t>
            </a:r>
          </a:p>
        </p:txBody>
      </p:sp>
      <p:sp>
        <p:nvSpPr>
          <p:cNvPr id="19" name="Rectangle 17">
            <a:extLst>
              <a:ext uri="{FF2B5EF4-FFF2-40B4-BE49-F238E27FC236}">
                <a16:creationId xmlns:a16="http://schemas.microsoft.com/office/drawing/2014/main" id="{7AC370C8-C371-4B09-A5B9-645AA7EB8534}"/>
              </a:ext>
            </a:extLst>
          </p:cNvPr>
          <p:cNvSpPr>
            <a:spLocks noChangeArrowheads="1"/>
          </p:cNvSpPr>
          <p:nvPr/>
        </p:nvSpPr>
        <p:spPr bwMode="auto">
          <a:xfrm>
            <a:off x="7629377" y="1964895"/>
            <a:ext cx="1598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Circular Commons</a:t>
            </a:r>
            <a:endParaRPr lang="en-US" sz="1400" dirty="0">
              <a:solidFill>
                <a:srgbClr val="000000"/>
              </a:solidFill>
              <a:latin typeface="Calibri" panose="020F0502020204030204" pitchFamily="34" charset="0"/>
              <a:cs typeface="Arial" pitchFamily="34" charset="0"/>
            </a:endParaRPr>
          </a:p>
        </p:txBody>
      </p:sp>
      <p:sp>
        <p:nvSpPr>
          <p:cNvPr id="21" name="Rectangle 17">
            <a:extLst>
              <a:ext uri="{FF2B5EF4-FFF2-40B4-BE49-F238E27FC236}">
                <a16:creationId xmlns:a16="http://schemas.microsoft.com/office/drawing/2014/main" id="{837477C0-1C4E-4947-8BDA-7FCD3A21583E}"/>
              </a:ext>
            </a:extLst>
          </p:cNvPr>
          <p:cNvSpPr>
            <a:spLocks noChangeArrowheads="1"/>
          </p:cNvSpPr>
          <p:nvPr/>
        </p:nvSpPr>
        <p:spPr bwMode="auto">
          <a:xfrm>
            <a:off x="7682975" y="5182631"/>
            <a:ext cx="2055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Tech-Led Abundance</a:t>
            </a:r>
            <a:endParaRPr lang="en-US" sz="1400" dirty="0">
              <a:solidFill>
                <a:srgbClr val="000000"/>
              </a:solidFill>
              <a:latin typeface="Calibri" panose="020F0502020204030204" pitchFamily="34" charset="0"/>
              <a:cs typeface="Arial" pitchFamily="34" charset="0"/>
            </a:endParaRPr>
          </a:p>
        </p:txBody>
      </p:sp>
      <p:pic>
        <p:nvPicPr>
          <p:cNvPr id="6" name="Picture 5" descr="Icon&#10;&#10;Description automatically generated">
            <a:extLst>
              <a:ext uri="{FF2B5EF4-FFF2-40B4-BE49-F238E27FC236}">
                <a16:creationId xmlns:a16="http://schemas.microsoft.com/office/drawing/2014/main" id="{702FAE8C-E270-452D-A7AE-F5DECCB74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03" y="2922814"/>
            <a:ext cx="714758" cy="714758"/>
          </a:xfrm>
          <a:prstGeom prst="rect">
            <a:avLst/>
          </a:prstGeom>
        </p:spPr>
      </p:pic>
      <p:pic>
        <p:nvPicPr>
          <p:cNvPr id="29" name="Picture 28" descr="Icon&#10;&#10;Description automatically generated">
            <a:extLst>
              <a:ext uri="{FF2B5EF4-FFF2-40B4-BE49-F238E27FC236}">
                <a16:creationId xmlns:a16="http://schemas.microsoft.com/office/drawing/2014/main" id="{16AE4061-3D4A-4D1A-ABD7-2DFF4C3CF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550" y="3680496"/>
            <a:ext cx="714758" cy="714758"/>
          </a:xfrm>
          <a:prstGeom prst="rect">
            <a:avLst/>
          </a:prstGeom>
        </p:spPr>
      </p:pic>
      <p:pic>
        <p:nvPicPr>
          <p:cNvPr id="31" name="Picture 30" descr="Icon&#10;&#10;Description automatically generated">
            <a:extLst>
              <a:ext uri="{FF2B5EF4-FFF2-40B4-BE49-F238E27FC236}">
                <a16:creationId xmlns:a16="http://schemas.microsoft.com/office/drawing/2014/main" id="{FED06C87-14FE-4364-A0EA-12BEF4830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636" y="2322295"/>
            <a:ext cx="714758" cy="714758"/>
          </a:xfrm>
          <a:prstGeom prst="rect">
            <a:avLst/>
          </a:prstGeom>
        </p:spPr>
      </p:pic>
      <p:pic>
        <p:nvPicPr>
          <p:cNvPr id="33" name="Picture 32" descr="Icon&#10;&#10;Description automatically generated">
            <a:extLst>
              <a:ext uri="{FF2B5EF4-FFF2-40B4-BE49-F238E27FC236}">
                <a16:creationId xmlns:a16="http://schemas.microsoft.com/office/drawing/2014/main" id="{0D36163E-56D1-451B-B9BC-82A6D455B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434" y="1201586"/>
            <a:ext cx="714758" cy="714758"/>
          </a:xfrm>
          <a:prstGeom prst="rect">
            <a:avLst/>
          </a:prstGeom>
        </p:spPr>
      </p:pic>
      <p:pic>
        <p:nvPicPr>
          <p:cNvPr id="34" name="Picture 33" descr="Icon&#10;&#10;Description automatically generated">
            <a:extLst>
              <a:ext uri="{FF2B5EF4-FFF2-40B4-BE49-F238E27FC236}">
                <a16:creationId xmlns:a16="http://schemas.microsoft.com/office/drawing/2014/main" id="{E0B4EA4D-0526-4056-95B4-4BF9BE8A0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1794" y="2646932"/>
            <a:ext cx="714758" cy="714758"/>
          </a:xfrm>
          <a:prstGeom prst="rect">
            <a:avLst/>
          </a:prstGeom>
        </p:spPr>
      </p:pic>
      <p:pic>
        <p:nvPicPr>
          <p:cNvPr id="23" name="Picture 22" descr="Icon&#10;&#10;Description automatically generated">
            <a:extLst>
              <a:ext uri="{FF2B5EF4-FFF2-40B4-BE49-F238E27FC236}">
                <a16:creationId xmlns:a16="http://schemas.microsoft.com/office/drawing/2014/main" id="{F4053047-A2EC-439A-3602-D178115AC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731" y="1968414"/>
            <a:ext cx="714758" cy="714758"/>
          </a:xfrm>
          <a:prstGeom prst="rect">
            <a:avLst/>
          </a:prstGeom>
        </p:spPr>
      </p:pic>
      <p:pic>
        <p:nvPicPr>
          <p:cNvPr id="24" name="Picture 23" descr="Icon&#10;&#10;Description automatically generated">
            <a:extLst>
              <a:ext uri="{FF2B5EF4-FFF2-40B4-BE49-F238E27FC236}">
                <a16:creationId xmlns:a16="http://schemas.microsoft.com/office/drawing/2014/main" id="{19448A36-CABB-A0C6-4D7D-3C5EEDC1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2749" y="1606684"/>
            <a:ext cx="714758" cy="714758"/>
          </a:xfrm>
          <a:prstGeom prst="rect">
            <a:avLst/>
          </a:prstGeom>
        </p:spPr>
      </p:pic>
      <p:pic>
        <p:nvPicPr>
          <p:cNvPr id="28" name="Picture 27" descr="Icon&#10;&#10;Description automatically generated">
            <a:extLst>
              <a:ext uri="{FF2B5EF4-FFF2-40B4-BE49-F238E27FC236}">
                <a16:creationId xmlns:a16="http://schemas.microsoft.com/office/drawing/2014/main" id="{C6F2E817-E306-4AE4-DD3A-377C0EE95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045" y="4037875"/>
            <a:ext cx="714758" cy="714758"/>
          </a:xfrm>
          <a:prstGeom prst="rect">
            <a:avLst/>
          </a:prstGeom>
        </p:spPr>
      </p:pic>
      <p:pic>
        <p:nvPicPr>
          <p:cNvPr id="30" name="Picture 29" descr="Icon&#10;&#10;Description automatically generated">
            <a:extLst>
              <a:ext uri="{FF2B5EF4-FFF2-40B4-BE49-F238E27FC236}">
                <a16:creationId xmlns:a16="http://schemas.microsoft.com/office/drawing/2014/main" id="{269A58ED-0959-A49A-B4A2-7CCB0F52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532" y="4510720"/>
            <a:ext cx="714758" cy="714758"/>
          </a:xfrm>
          <a:prstGeom prst="rect">
            <a:avLst/>
          </a:prstGeom>
        </p:spPr>
      </p:pic>
      <p:sp>
        <p:nvSpPr>
          <p:cNvPr id="32" name="TextBox 31">
            <a:extLst>
              <a:ext uri="{FF2B5EF4-FFF2-40B4-BE49-F238E27FC236}">
                <a16:creationId xmlns:a16="http://schemas.microsoft.com/office/drawing/2014/main" id="{861FB60B-A3CD-C6F8-1C34-0455A4C5B8C5}"/>
              </a:ext>
            </a:extLst>
          </p:cNvPr>
          <p:cNvSpPr txBox="1"/>
          <p:nvPr/>
        </p:nvSpPr>
        <p:spPr>
          <a:xfrm>
            <a:off x="1367114" y="3259721"/>
            <a:ext cx="1031958" cy="369332"/>
          </a:xfrm>
          <a:prstGeom prst="rect">
            <a:avLst/>
          </a:prstGeom>
          <a:noFill/>
        </p:spPr>
        <p:txBody>
          <a:bodyPr wrap="square">
            <a:spAutoFit/>
          </a:bodyPr>
          <a:lstStyle/>
          <a:p>
            <a:r>
              <a:rPr lang="en-US" b="1" dirty="0">
                <a:solidFill>
                  <a:srgbClr val="000000"/>
                </a:solidFill>
                <a:latin typeface="Calibri" panose="020F0502020204030204" pitchFamily="34" charset="0"/>
                <a:cs typeface="Arial" pitchFamily="34" charset="0"/>
              </a:rPr>
              <a:t>Baseline</a:t>
            </a:r>
            <a:endParaRPr lang="en-US" dirty="0"/>
          </a:p>
        </p:txBody>
      </p:sp>
      <p:pic>
        <p:nvPicPr>
          <p:cNvPr id="35" name="Picture 34" descr="Icon&#10;&#10;Description automatically generated">
            <a:extLst>
              <a:ext uri="{FF2B5EF4-FFF2-40B4-BE49-F238E27FC236}">
                <a16:creationId xmlns:a16="http://schemas.microsoft.com/office/drawing/2014/main" id="{C49067E1-0938-9530-E90C-536558FCF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4910" y="4391672"/>
            <a:ext cx="714758" cy="714758"/>
          </a:xfrm>
          <a:prstGeom prst="rect">
            <a:avLst/>
          </a:prstGeom>
        </p:spPr>
      </p:pic>
      <p:sp>
        <p:nvSpPr>
          <p:cNvPr id="36" name="Rectangle 17">
            <a:extLst>
              <a:ext uri="{FF2B5EF4-FFF2-40B4-BE49-F238E27FC236}">
                <a16:creationId xmlns:a16="http://schemas.microsoft.com/office/drawing/2014/main" id="{38A19B51-6FFE-EF7B-7F07-E8705E892B2D}"/>
              </a:ext>
            </a:extLst>
          </p:cNvPr>
          <p:cNvSpPr>
            <a:spLocks noChangeArrowheads="1"/>
          </p:cNvSpPr>
          <p:nvPr/>
        </p:nvSpPr>
        <p:spPr bwMode="auto">
          <a:xfrm>
            <a:off x="7544563" y="3538666"/>
            <a:ext cx="2055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Non-Worker’s Paradise</a:t>
            </a:r>
            <a:endParaRPr lang="en-US" sz="1400" dirty="0">
              <a:solidFill>
                <a:srgbClr val="000000"/>
              </a:solidFill>
              <a:latin typeface="Calibri" panose="020F0502020204030204" pitchFamily="34" charset="0"/>
              <a:cs typeface="Arial" pitchFamily="34" charset="0"/>
            </a:endParaRPr>
          </a:p>
        </p:txBody>
      </p:sp>
      <p:sp>
        <p:nvSpPr>
          <p:cNvPr id="37" name="Rectangle 17">
            <a:extLst>
              <a:ext uri="{FF2B5EF4-FFF2-40B4-BE49-F238E27FC236}">
                <a16:creationId xmlns:a16="http://schemas.microsoft.com/office/drawing/2014/main" id="{7B8E08CD-5B13-AF44-B72A-D30A49774B1A}"/>
              </a:ext>
            </a:extLst>
          </p:cNvPr>
          <p:cNvSpPr>
            <a:spLocks noChangeArrowheads="1"/>
          </p:cNvSpPr>
          <p:nvPr/>
        </p:nvSpPr>
        <p:spPr bwMode="auto">
          <a:xfrm>
            <a:off x="3648506" y="2869934"/>
            <a:ext cx="1274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New Sources of Value</a:t>
            </a:r>
            <a:endParaRPr lang="en-US" sz="1400" dirty="0">
              <a:solidFill>
                <a:srgbClr val="000000"/>
              </a:solidFill>
              <a:latin typeface="Calibri" panose="020F0502020204030204" pitchFamily="34" charset="0"/>
              <a:cs typeface="Arial" pitchFamily="34" charset="0"/>
            </a:endParaRPr>
          </a:p>
        </p:txBody>
      </p:sp>
      <p:sp>
        <p:nvSpPr>
          <p:cNvPr id="38" name="Rectangle 17">
            <a:extLst>
              <a:ext uri="{FF2B5EF4-FFF2-40B4-BE49-F238E27FC236}">
                <a16:creationId xmlns:a16="http://schemas.microsoft.com/office/drawing/2014/main" id="{0E903D9F-1FAA-D717-D366-74F490A575AF}"/>
              </a:ext>
            </a:extLst>
          </p:cNvPr>
          <p:cNvSpPr>
            <a:spLocks noChangeArrowheads="1"/>
          </p:cNvSpPr>
          <p:nvPr/>
        </p:nvSpPr>
        <p:spPr bwMode="auto">
          <a:xfrm>
            <a:off x="3691728" y="3463324"/>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Overshoot</a:t>
            </a:r>
            <a:endParaRPr lang="en-US" sz="1400" dirty="0">
              <a:solidFill>
                <a:srgbClr val="000000"/>
              </a:solidFill>
              <a:latin typeface="Calibri" panose="020F0502020204030204" pitchFamily="34" charset="0"/>
              <a:cs typeface="Arial" pitchFamily="34" charset="0"/>
            </a:endParaRPr>
          </a:p>
        </p:txBody>
      </p:sp>
      <p:sp>
        <p:nvSpPr>
          <p:cNvPr id="39" name="Rectangle 17">
            <a:extLst>
              <a:ext uri="{FF2B5EF4-FFF2-40B4-BE49-F238E27FC236}">
                <a16:creationId xmlns:a16="http://schemas.microsoft.com/office/drawing/2014/main" id="{23ABA071-C850-5529-61E4-C5235D986720}"/>
              </a:ext>
            </a:extLst>
          </p:cNvPr>
          <p:cNvSpPr>
            <a:spLocks noChangeArrowheads="1"/>
          </p:cNvSpPr>
          <p:nvPr/>
        </p:nvSpPr>
        <p:spPr bwMode="auto">
          <a:xfrm>
            <a:off x="4751918" y="3807311"/>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Class War</a:t>
            </a:r>
            <a:endParaRPr lang="en-US" sz="1400" dirty="0">
              <a:solidFill>
                <a:srgbClr val="000000"/>
              </a:solidFill>
              <a:latin typeface="Calibri" panose="020F0502020204030204" pitchFamily="34" charset="0"/>
              <a:cs typeface="Arial" pitchFamily="34" charset="0"/>
            </a:endParaRPr>
          </a:p>
        </p:txBody>
      </p:sp>
      <p:sp>
        <p:nvSpPr>
          <p:cNvPr id="40" name="Rectangle 17">
            <a:extLst>
              <a:ext uri="{FF2B5EF4-FFF2-40B4-BE49-F238E27FC236}">
                <a16:creationId xmlns:a16="http://schemas.microsoft.com/office/drawing/2014/main" id="{EF9719B4-DAAA-DDB5-E54E-25F81A837EA7}"/>
              </a:ext>
            </a:extLst>
          </p:cNvPr>
          <p:cNvSpPr>
            <a:spLocks noChangeArrowheads="1"/>
          </p:cNvSpPr>
          <p:nvPr/>
        </p:nvSpPr>
        <p:spPr bwMode="auto">
          <a:xfrm>
            <a:off x="5706896" y="4245519"/>
            <a:ext cx="1225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Rogue AI</a:t>
            </a:r>
            <a:endParaRPr lang="en-US" sz="1400" dirty="0">
              <a:solidFill>
                <a:srgbClr val="000000"/>
              </a:solidFill>
              <a:latin typeface="Calibri" panose="020F0502020204030204" pitchFamily="34" charset="0"/>
              <a:cs typeface="Arial" pitchFamily="34" charset="0"/>
            </a:endParaRPr>
          </a:p>
        </p:txBody>
      </p:sp>
      <p:sp>
        <p:nvSpPr>
          <p:cNvPr id="41" name="Rectangle 17">
            <a:extLst>
              <a:ext uri="{FF2B5EF4-FFF2-40B4-BE49-F238E27FC236}">
                <a16:creationId xmlns:a16="http://schemas.microsoft.com/office/drawing/2014/main" id="{FF1348FA-785D-4BFA-8006-A516EC2B89D0}"/>
              </a:ext>
            </a:extLst>
          </p:cNvPr>
          <p:cNvSpPr>
            <a:spLocks noChangeArrowheads="1"/>
          </p:cNvSpPr>
          <p:nvPr/>
        </p:nvSpPr>
        <p:spPr bwMode="auto">
          <a:xfrm>
            <a:off x="4739227" y="2642076"/>
            <a:ext cx="12253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Collaborative Sharing Platforms</a:t>
            </a:r>
            <a:endParaRPr lang="en-US" sz="1400" dirty="0">
              <a:solidFill>
                <a:srgbClr val="000000"/>
              </a:solidFill>
              <a:latin typeface="Calibri" panose="020F0502020204030204" pitchFamily="34" charset="0"/>
              <a:cs typeface="Arial" pitchFamily="34" charset="0"/>
            </a:endParaRPr>
          </a:p>
        </p:txBody>
      </p:sp>
      <p:sp>
        <p:nvSpPr>
          <p:cNvPr id="42" name="Rectangle 17">
            <a:extLst>
              <a:ext uri="{FF2B5EF4-FFF2-40B4-BE49-F238E27FC236}">
                <a16:creationId xmlns:a16="http://schemas.microsoft.com/office/drawing/2014/main" id="{422B5124-FD56-288C-D072-459EBAF28005}"/>
              </a:ext>
            </a:extLst>
          </p:cNvPr>
          <p:cNvSpPr>
            <a:spLocks noChangeArrowheads="1"/>
          </p:cNvSpPr>
          <p:nvPr/>
        </p:nvSpPr>
        <p:spPr bwMode="auto">
          <a:xfrm>
            <a:off x="5729155" y="2273891"/>
            <a:ext cx="1478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Sustainability Transition</a:t>
            </a:r>
            <a:endParaRPr lang="en-US" sz="1400" dirty="0">
              <a:solidFill>
                <a:srgbClr val="000000"/>
              </a:solidFill>
              <a:latin typeface="Calibri" panose="020F0502020204030204" pitchFamily="34" charset="0"/>
              <a:cs typeface="Arial" pitchFamily="34" charset="0"/>
            </a:endParaRPr>
          </a:p>
        </p:txBody>
      </p:sp>
      <p:sp>
        <p:nvSpPr>
          <p:cNvPr id="44" name="TextBox 43">
            <a:extLst>
              <a:ext uri="{FF2B5EF4-FFF2-40B4-BE49-F238E27FC236}">
                <a16:creationId xmlns:a16="http://schemas.microsoft.com/office/drawing/2014/main" id="{3377F85E-65E0-B020-B89B-7928B2AC70BD}"/>
              </a:ext>
            </a:extLst>
          </p:cNvPr>
          <p:cNvSpPr txBox="1"/>
          <p:nvPr/>
        </p:nvSpPr>
        <p:spPr>
          <a:xfrm>
            <a:off x="293561" y="3864"/>
            <a:ext cx="6184966" cy="2062103"/>
          </a:xfrm>
          <a:prstGeom prst="rect">
            <a:avLst/>
          </a:prstGeom>
          <a:noFill/>
        </p:spPr>
        <p:txBody>
          <a:bodyPr wrap="square">
            <a:spAutoFit/>
          </a:bodyPr>
          <a:lstStyle/>
          <a:p>
            <a:pPr>
              <a:spcBef>
                <a:spcPct val="0"/>
              </a:spcBef>
            </a:pPr>
            <a:r>
              <a:rPr lang="en-US" sz="3200" kern="0" spc="60" dirty="0">
                <a:solidFill>
                  <a:srgbClr val="C00000"/>
                </a:solidFill>
                <a:latin typeface="Calibri" panose="020F0502020204030204" pitchFamily="34" charset="0"/>
                <a:ea typeface="+mj-ea"/>
                <a:cs typeface="Calibri" panose="020F0502020204030204" pitchFamily="34" charset="0"/>
              </a:rPr>
              <a:t>The Path </a:t>
            </a:r>
          </a:p>
          <a:p>
            <a:pPr>
              <a:spcBef>
                <a:spcPct val="0"/>
              </a:spcBef>
            </a:pPr>
            <a:r>
              <a:rPr lang="en-US" sz="3200" kern="0" spc="60" dirty="0">
                <a:solidFill>
                  <a:srgbClr val="C00000"/>
                </a:solidFill>
                <a:latin typeface="Calibri" panose="020F0502020204030204" pitchFamily="34" charset="0"/>
                <a:ea typeface="+mj-ea"/>
                <a:cs typeface="Calibri" panose="020F0502020204030204" pitchFamily="34" charset="0"/>
              </a:rPr>
              <a:t>to </a:t>
            </a:r>
          </a:p>
          <a:p>
            <a:pPr>
              <a:spcBef>
                <a:spcPct val="0"/>
              </a:spcBef>
            </a:pPr>
            <a:r>
              <a:rPr lang="en-US" sz="3200" kern="0" spc="60" dirty="0">
                <a:solidFill>
                  <a:srgbClr val="C00000"/>
                </a:solidFill>
                <a:latin typeface="Calibri" panose="020F0502020204030204" pitchFamily="34" charset="0"/>
                <a:ea typeface="+mj-ea"/>
                <a:cs typeface="Calibri" panose="020F0502020204030204" pitchFamily="34" charset="0"/>
              </a:rPr>
              <a:t>After </a:t>
            </a:r>
          </a:p>
          <a:p>
            <a:pPr>
              <a:spcBef>
                <a:spcPct val="0"/>
              </a:spcBef>
            </a:pPr>
            <a:r>
              <a:rPr lang="en-US" sz="3200" kern="0" spc="60" dirty="0">
                <a:solidFill>
                  <a:srgbClr val="C00000"/>
                </a:solidFill>
                <a:latin typeface="Calibri" panose="020F0502020204030204" pitchFamily="34" charset="0"/>
                <a:ea typeface="+mj-ea"/>
                <a:cs typeface="Calibri" panose="020F0502020204030204" pitchFamily="34" charset="0"/>
              </a:rPr>
              <a:t>Capitalism</a:t>
            </a:r>
          </a:p>
        </p:txBody>
      </p:sp>
      <p:sp>
        <p:nvSpPr>
          <p:cNvPr id="43" name="Rectangle 16">
            <a:extLst>
              <a:ext uri="{FF2B5EF4-FFF2-40B4-BE49-F238E27FC236}">
                <a16:creationId xmlns:a16="http://schemas.microsoft.com/office/drawing/2014/main" id="{BC8CCB4E-CAEC-9FC8-214E-0EA0EE9B9E66}"/>
              </a:ext>
            </a:extLst>
          </p:cNvPr>
          <p:cNvSpPr>
            <a:spLocks noChangeArrowheads="1"/>
          </p:cNvSpPr>
          <p:nvPr/>
        </p:nvSpPr>
        <p:spPr bwMode="auto">
          <a:xfrm rot="20345386">
            <a:off x="6899442" y="781865"/>
            <a:ext cx="1465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solidFill>
                  <a:srgbClr val="000000"/>
                </a:solidFill>
                <a:latin typeface="Calibri" panose="020F0502020204030204" pitchFamily="34" charset="0"/>
                <a:cs typeface="Arial" pitchFamily="34" charset="0"/>
              </a:rPr>
              <a:t>Transformation</a:t>
            </a:r>
            <a:endParaRPr lang="en-US" sz="1400" dirty="0">
              <a:solidFill>
                <a:srgbClr val="000000"/>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3643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1" grpId="0"/>
      <p:bldP spid="36" grpId="0"/>
      <p:bldP spid="37" grpId="0"/>
      <p:bldP spid="38"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BCE4DF-7E7F-4E9B-87AA-3ED44241660F}"/>
              </a:ext>
            </a:extLst>
          </p:cNvPr>
          <p:cNvSpPr>
            <a:spLocks noGrp="1"/>
          </p:cNvSpPr>
          <p:nvPr>
            <p:ph sz="quarter" idx="13"/>
          </p:nvPr>
        </p:nvSpPr>
        <p:spPr/>
        <p:txBody>
          <a:bodyPr>
            <a:normAutofit/>
          </a:bodyPr>
          <a:lstStyle/>
          <a:p>
            <a:r>
              <a:rPr lang="en-US" sz="4000" dirty="0"/>
              <a:t>Where Are We Going?</a:t>
            </a:r>
          </a:p>
        </p:txBody>
      </p:sp>
    </p:spTree>
    <p:extLst>
      <p:ext uri="{BB962C8B-B14F-4D97-AF65-F5344CB8AC3E}">
        <p14:creationId xmlns:p14="http://schemas.microsoft.com/office/powerpoint/2010/main" val="2499782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D7C5E24-7D89-6604-F298-953AB0E50A84}"/>
              </a:ext>
            </a:extLst>
          </p:cNvPr>
          <p:cNvSpPr/>
          <p:nvPr/>
        </p:nvSpPr>
        <p:spPr>
          <a:xfrm>
            <a:off x="2159787" y="5334244"/>
            <a:ext cx="4679629" cy="70891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978CB1F-E44E-8CF5-E6AE-773C55263CC9}"/>
              </a:ext>
            </a:extLst>
          </p:cNvPr>
          <p:cNvSpPr>
            <a:spLocks noGrp="1"/>
          </p:cNvSpPr>
          <p:nvPr>
            <p:ph type="title"/>
          </p:nvPr>
        </p:nvSpPr>
        <p:spPr>
          <a:xfrm>
            <a:off x="571500" y="0"/>
            <a:ext cx="9613263" cy="983226"/>
          </a:xfrm>
          <a:noFill/>
        </p:spPr>
        <p:txBody>
          <a:bodyPr/>
          <a:lstStyle/>
          <a:p>
            <a:r>
              <a:rPr lang="en-US" dirty="0"/>
              <a:t>Circular Commons (Environmentally-Driven)</a:t>
            </a:r>
            <a:endParaRPr lang="en-US" sz="1800" dirty="0"/>
          </a:p>
        </p:txBody>
      </p:sp>
      <p:sp>
        <p:nvSpPr>
          <p:cNvPr id="14" name="TextBox 13">
            <a:extLst>
              <a:ext uri="{FF2B5EF4-FFF2-40B4-BE49-F238E27FC236}">
                <a16:creationId xmlns:a16="http://schemas.microsoft.com/office/drawing/2014/main" id="{BAEB9220-8736-CBA9-8D93-4EF6464CF25A}"/>
              </a:ext>
            </a:extLst>
          </p:cNvPr>
          <p:cNvSpPr txBox="1"/>
          <p:nvPr/>
        </p:nvSpPr>
        <p:spPr>
          <a:xfrm>
            <a:off x="800100" y="932562"/>
            <a:ext cx="6591056" cy="1015663"/>
          </a:xfrm>
          <a:prstGeom prst="rect">
            <a:avLst/>
          </a:prstGeom>
          <a:solidFill>
            <a:srgbClr val="C00000"/>
          </a:solidFill>
        </p:spPr>
        <p:txBody>
          <a:bodyPr wrap="square" rtlCol="0">
            <a:spAutoFit/>
          </a:bodyPr>
          <a:lstStyle/>
          <a:p>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Expands the concept of sustainability to embrace circular principles as part of a social, political, and economic commons.</a:t>
            </a:r>
            <a:endParaRPr lang="en-US" sz="2000" dirty="0">
              <a:solidFill>
                <a:schemeClr val="bg1"/>
              </a:solidFill>
            </a:endParaRPr>
          </a:p>
        </p:txBody>
      </p:sp>
      <p:sp>
        <p:nvSpPr>
          <p:cNvPr id="3" name="Content Placeholder 2">
            <a:extLst>
              <a:ext uri="{FF2B5EF4-FFF2-40B4-BE49-F238E27FC236}">
                <a16:creationId xmlns:a16="http://schemas.microsoft.com/office/drawing/2014/main" id="{AE56DFBF-D39E-B3C7-CB38-E2753C749EAC}"/>
              </a:ext>
            </a:extLst>
          </p:cNvPr>
          <p:cNvSpPr>
            <a:spLocks noGrp="1"/>
          </p:cNvSpPr>
          <p:nvPr>
            <p:ph sz="quarter" idx="10"/>
          </p:nvPr>
        </p:nvSpPr>
        <p:spPr>
          <a:xfrm>
            <a:off x="686222" y="2372475"/>
            <a:ext cx="3473877" cy="2537301"/>
          </a:xfrm>
        </p:spPr>
        <p:txBody>
          <a:bodyPr>
            <a:normAutofit/>
          </a:bodyPr>
          <a:lstStyle/>
          <a:p>
            <a:pPr marL="0">
              <a:lnSpc>
                <a:spcPct val="120000"/>
              </a:lnSpc>
              <a:spcAft>
                <a:spcPts val="0"/>
              </a:spcAft>
            </a:pPr>
            <a:r>
              <a:rPr lang="en-US" sz="2000" dirty="0"/>
              <a:t>Climate and carrying capacity [Key Driver] </a:t>
            </a:r>
          </a:p>
          <a:p>
            <a:pPr marL="0">
              <a:lnSpc>
                <a:spcPct val="120000"/>
              </a:lnSpc>
              <a:spcAft>
                <a:spcPts val="0"/>
              </a:spcAft>
            </a:pPr>
            <a:r>
              <a:rPr lang="en-US" sz="2000" dirty="0"/>
              <a:t>From sustainable to circular</a:t>
            </a:r>
          </a:p>
          <a:p>
            <a:pPr marL="0">
              <a:lnSpc>
                <a:spcPct val="120000"/>
              </a:lnSpc>
              <a:spcAft>
                <a:spcPts val="0"/>
              </a:spcAft>
            </a:pPr>
            <a:r>
              <a:rPr lang="en-US" sz="2000" dirty="0"/>
              <a:t>Grassroots &amp; local</a:t>
            </a:r>
          </a:p>
          <a:p>
            <a:pPr marL="0">
              <a:lnSpc>
                <a:spcPct val="120000"/>
              </a:lnSpc>
              <a:spcAft>
                <a:spcPts val="0"/>
              </a:spcAft>
            </a:pPr>
            <a:r>
              <a:rPr lang="en-US" sz="2000" dirty="0"/>
              <a:t>Gift economy</a:t>
            </a:r>
          </a:p>
          <a:p>
            <a:pPr marL="0">
              <a:lnSpc>
                <a:spcPct val="120000"/>
              </a:lnSpc>
              <a:spcAft>
                <a:spcPts val="0"/>
              </a:spcAft>
            </a:pPr>
            <a:r>
              <a:rPr lang="en-US" sz="2000" dirty="0"/>
              <a:t>New measures of success</a:t>
            </a:r>
          </a:p>
        </p:txBody>
      </p:sp>
      <p:sp>
        <p:nvSpPr>
          <p:cNvPr id="8" name="TextBox 7">
            <a:extLst>
              <a:ext uri="{FF2B5EF4-FFF2-40B4-BE49-F238E27FC236}">
                <a16:creationId xmlns:a16="http://schemas.microsoft.com/office/drawing/2014/main" id="{7CDEDC05-D784-4426-79CA-B369F49173F7}"/>
              </a:ext>
            </a:extLst>
          </p:cNvPr>
          <p:cNvSpPr txBox="1"/>
          <p:nvPr/>
        </p:nvSpPr>
        <p:spPr>
          <a:xfrm>
            <a:off x="800100" y="5334244"/>
            <a:ext cx="5971683" cy="77745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15000"/>
              </a:lnSpc>
            </a:pPr>
            <a:r>
              <a:rPr lang="en-US" sz="2000" b="1" i="1" dirty="0">
                <a:latin typeface="Calibri" panose="020F0502020204030204" pitchFamily="34" charset="0"/>
                <a:ea typeface="Arial" panose="020B0604020202020204" pitchFamily="34" charset="0"/>
              </a:rPr>
              <a:t>Purpose</a:t>
            </a:r>
            <a:r>
              <a:rPr lang="en-US" sz="2000" dirty="0">
                <a:latin typeface="Calibri" panose="020F0502020204030204" pitchFamily="34" charset="0"/>
                <a:ea typeface="Arial" panose="020B0604020202020204" pitchFamily="34" charset="0"/>
              </a:rPr>
              <a:t> environmental stewardship for saving humanity from potential ecosystem collapse</a:t>
            </a:r>
            <a:endParaRPr lang="en-US" sz="2000" i="1" dirty="0">
              <a:latin typeface="Arial" panose="020B0604020202020204" pitchFamily="34" charset="0"/>
              <a:ea typeface="Arial" panose="020B0604020202020204"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F1B14F5E-04D4-A6E9-D893-E7D0C0750656}"/>
              </a:ext>
            </a:extLst>
          </p:cNvPr>
          <p:cNvPicPr>
            <a:picLocks noChangeAspect="1"/>
          </p:cNvPicPr>
          <p:nvPr/>
        </p:nvPicPr>
        <p:blipFill rotWithShape="1">
          <a:blip r:embed="rId2"/>
          <a:srcRect l="15094" t="8698" r="15210" b="13598"/>
          <a:stretch/>
        </p:blipFill>
        <p:spPr>
          <a:xfrm>
            <a:off x="8885204" y="125006"/>
            <a:ext cx="3054632" cy="2630774"/>
          </a:xfrm>
          <a:prstGeom prst="rect">
            <a:avLst/>
          </a:prstGeom>
        </p:spPr>
      </p:pic>
      <p:sp>
        <p:nvSpPr>
          <p:cNvPr id="2" name="Content Placeholder 2">
            <a:extLst>
              <a:ext uri="{FF2B5EF4-FFF2-40B4-BE49-F238E27FC236}">
                <a16:creationId xmlns:a16="http://schemas.microsoft.com/office/drawing/2014/main" id="{70EC6088-450F-F78C-FD20-CDDEF58CFA3A}"/>
              </a:ext>
            </a:extLst>
          </p:cNvPr>
          <p:cNvSpPr txBox="1">
            <a:spLocks/>
          </p:cNvSpPr>
          <p:nvPr/>
        </p:nvSpPr>
        <p:spPr>
          <a:xfrm>
            <a:off x="8657447" y="2594538"/>
            <a:ext cx="3054632" cy="4138456"/>
          </a:xfrm>
          <a:prstGeom prst="rect">
            <a:avLst/>
          </a:prstGeom>
        </p:spPr>
        <p:txBody>
          <a:bodyPr vert="horz" lIns="91440" tIns="45720" rIns="91440" bIns="45720" rtlCol="0">
            <a:normAutofit fontScale="92500"/>
          </a:bodyPr>
          <a:lstStyle>
            <a:lvl1pPr marL="380911" indent="-380911" algn="l" defTabSz="609458" rtl="0" eaLnBrk="1" latinLnBrk="0" hangingPunct="1">
              <a:lnSpc>
                <a:spcPct val="100000"/>
              </a:lnSpc>
              <a:spcBef>
                <a:spcPts val="0"/>
              </a:spcBef>
              <a:spcAft>
                <a:spcPts val="800"/>
              </a:spcAft>
              <a:buClr>
                <a:schemeClr val="accent4"/>
              </a:buClr>
              <a:buFont typeface="System Font Regular"/>
              <a:buChar char="+"/>
              <a:defRPr sz="2133" kern="0">
                <a:solidFill>
                  <a:schemeClr val="tx1"/>
                </a:solidFill>
                <a:latin typeface="Calibri" panose="020F0502020204030204" pitchFamily="34" charset="0"/>
                <a:ea typeface="+mn-ea"/>
                <a:cs typeface="Calibri" panose="020F0502020204030204" pitchFamily="34" charset="0"/>
              </a:defRPr>
            </a:lvl1pPr>
            <a:lvl2pPr marL="761823" indent="-380911" algn="l" defTabSz="609458" rtl="0" eaLnBrk="1" latinLnBrk="0" hangingPunct="1">
              <a:lnSpc>
                <a:spcPct val="100000"/>
              </a:lnSpc>
              <a:spcBef>
                <a:spcPts val="0"/>
              </a:spcBef>
              <a:spcAft>
                <a:spcPts val="800"/>
              </a:spcAft>
              <a:buClr>
                <a:schemeClr val="accent4"/>
              </a:buClr>
              <a:buFont typeface="System Font Regular"/>
              <a:buChar char="–"/>
              <a:tabLst/>
              <a:defRPr sz="1866" kern="0">
                <a:solidFill>
                  <a:schemeClr val="tx1"/>
                </a:solidFill>
                <a:latin typeface="Calibri" panose="020F0502020204030204" pitchFamily="34" charset="0"/>
                <a:ea typeface="+mn-ea"/>
                <a:cs typeface="Calibri" panose="020F0502020204030204" pitchFamily="34" charset="0"/>
              </a:defRPr>
            </a:lvl2pPr>
            <a:lvl3pPr marL="1072900" indent="-311078" algn="l" defTabSz="609458" rtl="0" eaLnBrk="1" latinLnBrk="0" hangingPunct="1">
              <a:lnSpc>
                <a:spcPct val="100000"/>
              </a:lnSpc>
              <a:spcBef>
                <a:spcPts val="0"/>
              </a:spcBef>
              <a:spcAft>
                <a:spcPts val="800"/>
              </a:spcAft>
              <a:buClr>
                <a:schemeClr val="accent4"/>
              </a:buClr>
              <a:buFont typeface="Arial" panose="020B0604020202020204" pitchFamily="34" charset="0"/>
              <a:buChar char="•"/>
              <a:tabLst/>
              <a:defRPr sz="1866" kern="0">
                <a:solidFill>
                  <a:schemeClr val="tx1"/>
                </a:solidFill>
                <a:latin typeface="Calibri" panose="020F0502020204030204" pitchFamily="34" charset="0"/>
                <a:ea typeface="+mn-ea"/>
                <a:cs typeface="Calibri" panose="020F0502020204030204" pitchFamily="34" charset="0"/>
              </a:defRPr>
            </a:lvl3pPr>
            <a:lvl4pPr marL="1381861" indent="-308961" algn="l" defTabSz="609458" rtl="0" eaLnBrk="1" latinLnBrk="0" hangingPunct="1">
              <a:lnSpc>
                <a:spcPct val="100000"/>
              </a:lnSpc>
              <a:spcBef>
                <a:spcPts val="0"/>
              </a:spcBef>
              <a:spcAft>
                <a:spcPts val="800"/>
              </a:spcAft>
              <a:buClr>
                <a:schemeClr val="accent4"/>
              </a:buClr>
              <a:buFont typeface="Courier New" panose="02070309020205020404" pitchFamily="49" charset="0"/>
              <a:buChar char="o"/>
              <a:tabLst/>
              <a:defRPr sz="1600" kern="0">
                <a:solidFill>
                  <a:schemeClr val="tx1"/>
                </a:solidFill>
                <a:latin typeface="Calibri" panose="020F0502020204030204" pitchFamily="34" charset="0"/>
                <a:ea typeface="+mn-ea"/>
                <a:cs typeface="Calibri" panose="020F0502020204030204" pitchFamily="34" charset="0"/>
              </a:defRPr>
            </a:lvl4pPr>
            <a:lvl5pPr marL="1680241" indent="-298381" algn="l" defTabSz="609458" rtl="0" eaLnBrk="1" latinLnBrk="0" hangingPunct="1">
              <a:lnSpc>
                <a:spcPct val="100000"/>
              </a:lnSpc>
              <a:spcBef>
                <a:spcPts val="0"/>
              </a:spcBef>
              <a:spcAft>
                <a:spcPts val="800"/>
              </a:spcAft>
              <a:buClr>
                <a:schemeClr val="accent4"/>
              </a:buClr>
              <a:buFont typeface="Wingdings" pitchFamily="2" charset="2"/>
              <a:buChar char="§"/>
              <a:tabLst/>
              <a:defRPr sz="1600" kern="0">
                <a:solidFill>
                  <a:schemeClr val="tx1"/>
                </a:solidFill>
                <a:latin typeface="Calibri" panose="020F0502020204030204" pitchFamily="34" charset="0"/>
                <a:ea typeface="+mn-ea"/>
                <a:cs typeface="Calibri" panose="020F0502020204030204" pitchFamily="34" charset="0"/>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0" indent="0">
              <a:lnSpc>
                <a:spcPct val="120000"/>
              </a:lnSpc>
              <a:spcAft>
                <a:spcPts val="0"/>
              </a:spcAft>
              <a:buFont typeface="System Font Regular"/>
              <a:buNone/>
            </a:pPr>
            <a:r>
              <a:rPr lang="en-US" sz="2400" dirty="0"/>
              <a:t>Top issues</a:t>
            </a:r>
          </a:p>
          <a:p>
            <a:pPr marL="57150" indent="-342900">
              <a:lnSpc>
                <a:spcPct val="120000"/>
              </a:lnSpc>
              <a:spcAft>
                <a:spcPts val="0"/>
              </a:spcAft>
              <a:buFont typeface="+mj-lt"/>
              <a:buAutoNum type="arabicPeriod"/>
            </a:pPr>
            <a:r>
              <a:rPr lang="en-US" sz="2400" dirty="0"/>
              <a:t>If or when should we move to a circular approach? </a:t>
            </a:r>
          </a:p>
          <a:p>
            <a:pPr marL="57150" indent="-342900">
              <a:lnSpc>
                <a:spcPct val="120000"/>
              </a:lnSpc>
              <a:spcAft>
                <a:spcPts val="0"/>
              </a:spcAft>
              <a:buFont typeface="+mj-lt"/>
              <a:buAutoNum type="arabicPeriod"/>
            </a:pPr>
            <a:r>
              <a:rPr lang="en-US" sz="2400" dirty="0"/>
              <a:t>How might we move to a service rather than product approach?</a:t>
            </a:r>
          </a:p>
          <a:p>
            <a:pPr marL="57150" indent="-342900">
              <a:lnSpc>
                <a:spcPct val="120000"/>
              </a:lnSpc>
              <a:spcAft>
                <a:spcPts val="0"/>
              </a:spcAft>
              <a:buFont typeface="+mj-lt"/>
              <a:buAutoNum type="arabicPeriod"/>
            </a:pPr>
            <a:r>
              <a:rPr lang="en-US" sz="2400" dirty="0"/>
              <a:t>How might we reframe measures of success?</a:t>
            </a:r>
          </a:p>
        </p:txBody>
      </p:sp>
      <p:sp>
        <p:nvSpPr>
          <p:cNvPr id="9" name="Oval 8">
            <a:extLst>
              <a:ext uri="{FF2B5EF4-FFF2-40B4-BE49-F238E27FC236}">
                <a16:creationId xmlns:a16="http://schemas.microsoft.com/office/drawing/2014/main" id="{2F07D8AF-C237-FF6F-6A83-8BE44878A49D}"/>
              </a:ext>
            </a:extLst>
          </p:cNvPr>
          <p:cNvSpPr/>
          <p:nvPr/>
        </p:nvSpPr>
        <p:spPr>
          <a:xfrm>
            <a:off x="3947364" y="2041518"/>
            <a:ext cx="4073820" cy="3116824"/>
          </a:xfrm>
          <a:prstGeom prst="ellipse">
            <a:avLst/>
          </a:prstGeom>
          <a:solidFill>
            <a:schemeClr val="bg2"/>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2" name="TextBox 11">
            <a:extLst>
              <a:ext uri="{FF2B5EF4-FFF2-40B4-BE49-F238E27FC236}">
                <a16:creationId xmlns:a16="http://schemas.microsoft.com/office/drawing/2014/main" id="{53080B87-4D27-205E-5AA1-ECBBBE04D38F}"/>
              </a:ext>
            </a:extLst>
          </p:cNvPr>
          <p:cNvSpPr txBox="1"/>
          <p:nvPr/>
        </p:nvSpPr>
        <p:spPr>
          <a:xfrm>
            <a:off x="5026817" y="2294720"/>
            <a:ext cx="2112329" cy="437043"/>
          </a:xfrm>
          <a:prstGeom prst="rect">
            <a:avLst/>
          </a:prstGeom>
          <a:noFill/>
        </p:spPr>
        <p:txBody>
          <a:bodyPr wrap="square">
            <a:spAutoFit/>
          </a:bodyPr>
          <a:lstStyle/>
          <a:p>
            <a:pPr marL="0" algn="ctr">
              <a:lnSpc>
                <a:spcPct val="120000"/>
              </a:lnSpc>
              <a:spcAft>
                <a:spcPts val="0"/>
              </a:spcAft>
            </a:pPr>
            <a:r>
              <a:rPr lang="en-US" sz="2000" b="1" i="1" dirty="0"/>
              <a:t>BIG 3</a:t>
            </a:r>
          </a:p>
        </p:txBody>
      </p:sp>
      <p:sp>
        <p:nvSpPr>
          <p:cNvPr id="13" name="TextBox 12">
            <a:extLst>
              <a:ext uri="{FF2B5EF4-FFF2-40B4-BE49-F238E27FC236}">
                <a16:creationId xmlns:a16="http://schemas.microsoft.com/office/drawing/2014/main" id="{B7AEBF02-C3E9-D4BE-A0D2-A4013B64EE51}"/>
              </a:ext>
            </a:extLst>
          </p:cNvPr>
          <p:cNvSpPr txBox="1"/>
          <p:nvPr/>
        </p:nvSpPr>
        <p:spPr>
          <a:xfrm>
            <a:off x="4396994" y="2748355"/>
            <a:ext cx="3474721" cy="437043"/>
          </a:xfrm>
          <a:prstGeom prst="rect">
            <a:avLst/>
          </a:prstGeom>
          <a:noFill/>
        </p:spPr>
        <p:txBody>
          <a:bodyPr wrap="square">
            <a:spAutoFit/>
          </a:bodyPr>
          <a:lstStyle/>
          <a:p>
            <a:pPr marL="0" algn="ctr">
              <a:lnSpc>
                <a:spcPct val="120000"/>
              </a:lnSpc>
              <a:spcAft>
                <a:spcPts val="0"/>
              </a:spcAft>
            </a:pPr>
            <a:r>
              <a:rPr lang="en-US" sz="2000" i="1" dirty="0"/>
              <a:t>Degrowth</a:t>
            </a:r>
            <a:r>
              <a:rPr lang="en-US" sz="2000" dirty="0"/>
              <a:t> </a:t>
            </a:r>
          </a:p>
        </p:txBody>
      </p:sp>
      <p:sp>
        <p:nvSpPr>
          <p:cNvPr id="15" name="TextBox 14">
            <a:extLst>
              <a:ext uri="{FF2B5EF4-FFF2-40B4-BE49-F238E27FC236}">
                <a16:creationId xmlns:a16="http://schemas.microsoft.com/office/drawing/2014/main" id="{8BB8CDAA-5B85-D0D8-9C0F-AD303CCD00FA}"/>
              </a:ext>
            </a:extLst>
          </p:cNvPr>
          <p:cNvSpPr txBox="1"/>
          <p:nvPr/>
        </p:nvSpPr>
        <p:spPr>
          <a:xfrm>
            <a:off x="4542576" y="3244099"/>
            <a:ext cx="3474721" cy="437043"/>
          </a:xfrm>
          <a:prstGeom prst="rect">
            <a:avLst/>
          </a:prstGeom>
          <a:noFill/>
        </p:spPr>
        <p:txBody>
          <a:bodyPr wrap="square">
            <a:spAutoFit/>
          </a:bodyPr>
          <a:lstStyle/>
          <a:p>
            <a:pPr marL="0" algn="ctr">
              <a:lnSpc>
                <a:spcPct val="120000"/>
              </a:lnSpc>
              <a:spcAft>
                <a:spcPts val="0"/>
              </a:spcAft>
            </a:pPr>
            <a:r>
              <a:rPr lang="en-US" sz="2000" i="1" dirty="0"/>
              <a:t>Reintegrating with nature</a:t>
            </a:r>
          </a:p>
        </p:txBody>
      </p:sp>
      <p:sp>
        <p:nvSpPr>
          <p:cNvPr id="16" name="TextBox 15">
            <a:extLst>
              <a:ext uri="{FF2B5EF4-FFF2-40B4-BE49-F238E27FC236}">
                <a16:creationId xmlns:a16="http://schemas.microsoft.com/office/drawing/2014/main" id="{55C003BF-610B-CDA4-1FF0-BF5C4F5FED47}"/>
              </a:ext>
            </a:extLst>
          </p:cNvPr>
          <p:cNvSpPr txBox="1"/>
          <p:nvPr/>
        </p:nvSpPr>
        <p:spPr>
          <a:xfrm>
            <a:off x="4449371" y="3784293"/>
            <a:ext cx="3474721" cy="806375"/>
          </a:xfrm>
          <a:prstGeom prst="rect">
            <a:avLst/>
          </a:prstGeom>
          <a:noFill/>
        </p:spPr>
        <p:txBody>
          <a:bodyPr wrap="square">
            <a:spAutoFit/>
          </a:bodyPr>
          <a:lstStyle/>
          <a:p>
            <a:pPr marL="0" algn="ctr">
              <a:lnSpc>
                <a:spcPct val="120000"/>
              </a:lnSpc>
              <a:spcAft>
                <a:spcPts val="0"/>
              </a:spcAft>
            </a:pPr>
            <a:r>
              <a:rPr lang="en-US" sz="2000" i="1" dirty="0"/>
              <a:t>Commons approach </a:t>
            </a:r>
          </a:p>
          <a:p>
            <a:pPr marL="0" algn="ctr">
              <a:lnSpc>
                <a:spcPct val="120000"/>
              </a:lnSpc>
              <a:spcAft>
                <a:spcPts val="0"/>
              </a:spcAft>
            </a:pPr>
            <a:r>
              <a:rPr lang="en-US" sz="2000" i="1" dirty="0"/>
              <a:t>to resource management</a:t>
            </a:r>
          </a:p>
        </p:txBody>
      </p:sp>
    </p:spTree>
    <p:extLst>
      <p:ext uri="{BB962C8B-B14F-4D97-AF65-F5344CB8AC3E}">
        <p14:creationId xmlns:p14="http://schemas.microsoft.com/office/powerpoint/2010/main" val="15112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p:bldP spid="13"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65D6-C060-1BFB-8DF7-813E168D023C}"/>
              </a:ext>
            </a:extLst>
          </p:cNvPr>
          <p:cNvSpPr>
            <a:spLocks noGrp="1"/>
          </p:cNvSpPr>
          <p:nvPr>
            <p:ph type="title"/>
          </p:nvPr>
        </p:nvSpPr>
        <p:spPr/>
        <p:txBody>
          <a:bodyPr/>
          <a:lstStyle/>
          <a:p>
            <a:r>
              <a:rPr lang="en-US" dirty="0"/>
              <a:t>He Said “Commons” … is he a commie?</a:t>
            </a:r>
          </a:p>
        </p:txBody>
      </p:sp>
      <p:sp>
        <p:nvSpPr>
          <p:cNvPr id="3" name="Content Placeholder 2">
            <a:extLst>
              <a:ext uri="{FF2B5EF4-FFF2-40B4-BE49-F238E27FC236}">
                <a16:creationId xmlns:a16="http://schemas.microsoft.com/office/drawing/2014/main" id="{1EE33EB3-B84F-D6C4-A8F5-789F6E9726AC}"/>
              </a:ext>
            </a:extLst>
          </p:cNvPr>
          <p:cNvSpPr>
            <a:spLocks noGrp="1"/>
          </p:cNvSpPr>
          <p:nvPr>
            <p:ph sz="quarter" idx="10"/>
          </p:nvPr>
        </p:nvSpPr>
        <p:spPr>
          <a:xfrm>
            <a:off x="604120" y="1113438"/>
            <a:ext cx="6970574" cy="5173662"/>
          </a:xfrm>
        </p:spPr>
        <p:txBody>
          <a:bodyPr/>
          <a:lstStyle/>
          <a:p>
            <a:r>
              <a:rPr lang="en-US" dirty="0"/>
              <a:t>I deliberately steer away from mentioning socialism and communism [Used Futures]</a:t>
            </a:r>
          </a:p>
          <a:p>
            <a:r>
              <a:rPr lang="en-US" dirty="0"/>
              <a:t>I have no problem with the theory, but with how it’s been applied</a:t>
            </a:r>
          </a:p>
          <a:p>
            <a:r>
              <a:rPr lang="en-US" dirty="0"/>
              <a:t>BUT keep in mind that there are only so many ways to organize</a:t>
            </a:r>
          </a:p>
          <a:p>
            <a:pPr lvl="1"/>
            <a:r>
              <a:rPr lang="en-US" dirty="0"/>
              <a:t>Individual, e.g., going to sound like capitalism</a:t>
            </a:r>
          </a:p>
          <a:p>
            <a:pPr lvl="1"/>
            <a:r>
              <a:rPr lang="en-US" dirty="0"/>
              <a:t>Collective, e.g. going to sound like communism</a:t>
            </a:r>
          </a:p>
          <a:p>
            <a:pPr lvl="1"/>
            <a:r>
              <a:rPr lang="en-US" dirty="0"/>
              <a:t>Hybrid, e.g., going to sound like socialism </a:t>
            </a:r>
          </a:p>
          <a:p>
            <a:r>
              <a:rPr lang="en-US" dirty="0"/>
              <a:t>It’s useful to acknowledge that AND add the </a:t>
            </a:r>
            <a:r>
              <a:rPr lang="en-US" b="1" i="1" dirty="0"/>
              <a:t>whole purpose of Imagining After Capitalism was to avoid these used futures and come up with something else! </a:t>
            </a:r>
          </a:p>
          <a:p>
            <a:pPr marL="0" indent="0">
              <a:buNone/>
            </a:pPr>
            <a:endParaRPr lang="en-US" dirty="0"/>
          </a:p>
        </p:txBody>
      </p:sp>
      <p:pic>
        <p:nvPicPr>
          <p:cNvPr id="2050" name="Picture 2" descr="Michael Myers Halloween Shirt, Michael Myers You Can Not Kill The Boogeyman  Shirt">
            <a:extLst>
              <a:ext uri="{FF2B5EF4-FFF2-40B4-BE49-F238E27FC236}">
                <a16:creationId xmlns:a16="http://schemas.microsoft.com/office/drawing/2014/main" id="{5304DA13-6593-7AD2-D733-17454DBB2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106" y="1113438"/>
            <a:ext cx="4275438" cy="427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45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E3E882E-254C-9702-9C2A-8D0B586C5223}"/>
              </a:ext>
            </a:extLst>
          </p:cNvPr>
          <p:cNvSpPr/>
          <p:nvPr/>
        </p:nvSpPr>
        <p:spPr>
          <a:xfrm>
            <a:off x="2143182" y="5526362"/>
            <a:ext cx="4706109" cy="70891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95C17D4-96FA-02C7-C5B9-3CCE83B22D6F}"/>
              </a:ext>
            </a:extLst>
          </p:cNvPr>
          <p:cNvSpPr>
            <a:spLocks noGrp="1"/>
          </p:cNvSpPr>
          <p:nvPr>
            <p:ph type="title"/>
          </p:nvPr>
        </p:nvSpPr>
        <p:spPr>
          <a:xfrm>
            <a:off x="617220" y="-131366"/>
            <a:ext cx="9567227" cy="983226"/>
          </a:xfrm>
        </p:spPr>
        <p:txBody>
          <a:bodyPr/>
          <a:lstStyle/>
          <a:p>
            <a:r>
              <a:rPr lang="en-US" dirty="0"/>
              <a:t>Non-Workers Paradise (Socially-Driven)</a:t>
            </a:r>
          </a:p>
        </p:txBody>
      </p:sp>
      <p:sp>
        <p:nvSpPr>
          <p:cNvPr id="13" name="TextBox 12">
            <a:extLst>
              <a:ext uri="{FF2B5EF4-FFF2-40B4-BE49-F238E27FC236}">
                <a16:creationId xmlns:a16="http://schemas.microsoft.com/office/drawing/2014/main" id="{21941CAC-1330-F998-CF20-5FC47CC55779}"/>
              </a:ext>
            </a:extLst>
          </p:cNvPr>
          <p:cNvSpPr txBox="1"/>
          <p:nvPr/>
        </p:nvSpPr>
        <p:spPr>
          <a:xfrm>
            <a:off x="754380" y="664103"/>
            <a:ext cx="6366192" cy="1015663"/>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 play on the attributed-to-Marxist idea of a worker’s paradise, but in the After Capitalism world we are not working in paid jobs as a means of sustenance. </a:t>
            </a:r>
            <a:endParaRPr lang="en-US" sz="2000" dirty="0">
              <a:solidFill>
                <a:schemeClr val="bg1"/>
              </a:solidFill>
            </a:endParaRPr>
          </a:p>
        </p:txBody>
      </p:sp>
      <p:sp>
        <p:nvSpPr>
          <p:cNvPr id="14" name="TextBox 13">
            <a:extLst>
              <a:ext uri="{FF2B5EF4-FFF2-40B4-BE49-F238E27FC236}">
                <a16:creationId xmlns:a16="http://schemas.microsoft.com/office/drawing/2014/main" id="{D2A85547-2808-0282-55CA-7F16028866FB}"/>
              </a:ext>
            </a:extLst>
          </p:cNvPr>
          <p:cNvSpPr txBox="1"/>
          <p:nvPr/>
        </p:nvSpPr>
        <p:spPr>
          <a:xfrm>
            <a:off x="1108710" y="5526362"/>
            <a:ext cx="5629359" cy="77745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15000"/>
              </a:lnSpc>
            </a:pPr>
            <a:r>
              <a:rPr lang="en-US" sz="2000" b="1" i="1" dirty="0">
                <a:latin typeface="Calibri" panose="020F0502020204030204" pitchFamily="34" charset="0"/>
                <a:ea typeface="Arial" panose="020B0604020202020204" pitchFamily="34" charset="0"/>
              </a:rPr>
              <a:t>Purpose</a:t>
            </a:r>
            <a:r>
              <a:rPr lang="en-US" sz="2000" dirty="0">
                <a:latin typeface="Calibri" panose="020F0502020204030204" pitchFamily="34" charset="0"/>
                <a:ea typeface="Arial" panose="020B0604020202020204" pitchFamily="34" charset="0"/>
              </a:rPr>
              <a:t> reducing inequality to creating a </a:t>
            </a:r>
            <a:r>
              <a:rPr lang="en-US" sz="2000" i="1" dirty="0">
                <a:latin typeface="Calibri" panose="020F0502020204030204" pitchFamily="34" charset="0"/>
                <a:ea typeface="Arial" panose="020B0604020202020204" pitchFamily="34" charset="0"/>
              </a:rPr>
              <a:t>more just and fair society.</a:t>
            </a:r>
            <a:r>
              <a:rPr lang="en-US" sz="2000" dirty="0">
                <a:latin typeface="Calibri" panose="020F0502020204030204" pitchFamily="34"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p:txBody>
      </p:sp>
      <p:sp>
        <p:nvSpPr>
          <p:cNvPr id="15" name="Content Placeholder 10">
            <a:extLst>
              <a:ext uri="{FF2B5EF4-FFF2-40B4-BE49-F238E27FC236}">
                <a16:creationId xmlns:a16="http://schemas.microsoft.com/office/drawing/2014/main" id="{5E6A9895-8BF9-350D-8CDD-0D092FD03947}"/>
              </a:ext>
            </a:extLst>
          </p:cNvPr>
          <p:cNvSpPr>
            <a:spLocks noGrp="1"/>
          </p:cNvSpPr>
          <p:nvPr>
            <p:ph sz="quarter" idx="10"/>
          </p:nvPr>
        </p:nvSpPr>
        <p:spPr>
          <a:xfrm>
            <a:off x="754381" y="1929074"/>
            <a:ext cx="2841436" cy="3102504"/>
          </a:xfrm>
        </p:spPr>
        <p:txBody>
          <a:bodyPr>
            <a:normAutofit/>
          </a:bodyPr>
          <a:lstStyle/>
          <a:p>
            <a:pPr marL="0" indent="0">
              <a:lnSpc>
                <a:spcPct val="115000"/>
              </a:lnSpc>
              <a:spcAft>
                <a:spcPts val="0"/>
              </a:spcAft>
              <a:buNone/>
            </a:pPr>
            <a:r>
              <a:rPr lang="en-US" sz="2000" b="1" i="1" dirty="0">
                <a:ea typeface="Arial" panose="020B0604020202020204" pitchFamily="34" charset="0"/>
              </a:rPr>
              <a:t>Key Ideas</a:t>
            </a:r>
          </a:p>
          <a:p>
            <a:pPr marL="0">
              <a:lnSpc>
                <a:spcPct val="115000"/>
              </a:lnSpc>
              <a:spcAft>
                <a:spcPts val="0"/>
              </a:spcAft>
            </a:pPr>
            <a:r>
              <a:rPr lang="en-US" sz="2000" dirty="0">
                <a:ea typeface="Arial" panose="020B0604020202020204" pitchFamily="34" charset="0"/>
              </a:rPr>
              <a:t>Society over economy</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ea typeface="Arial" panose="020B0604020202020204" pitchFamily="34" charset="0"/>
              </a:rPr>
              <a:t>Inequality reduced via redistribution</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i="1" dirty="0">
                <a:ea typeface="Arial" panose="020B0604020202020204" pitchFamily="34" charset="0"/>
              </a:rPr>
              <a:t>UBI</a:t>
            </a:r>
            <a:endParaRPr lang="en-US" sz="2000" i="1" dirty="0">
              <a:latin typeface="Arial" panose="020B0604020202020204" pitchFamily="34" charset="0"/>
              <a:ea typeface="Arial" panose="020B0604020202020204" pitchFamily="34" charset="0"/>
            </a:endParaRPr>
          </a:p>
          <a:p>
            <a:pPr marL="0">
              <a:lnSpc>
                <a:spcPct val="115000"/>
              </a:lnSpc>
              <a:spcAft>
                <a:spcPts val="0"/>
              </a:spcAft>
            </a:pPr>
            <a:r>
              <a:rPr lang="en-US" sz="2000" dirty="0">
                <a:ea typeface="Arial" panose="020B0604020202020204" pitchFamily="34" charset="0"/>
              </a:rPr>
              <a:t>Left gets it together</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ea typeface="Arial" panose="020B0604020202020204" pitchFamily="34" charset="0"/>
              </a:rPr>
              <a:t>Tech acceleration as enabler</a:t>
            </a:r>
            <a:endParaRPr lang="en-US" sz="2000" dirty="0">
              <a:latin typeface="Arial" panose="020B0604020202020204" pitchFamily="34" charset="0"/>
              <a:ea typeface="Arial" panose="020B0604020202020204" pitchFamily="34" charset="0"/>
            </a:endParaRPr>
          </a:p>
          <a:p>
            <a:pPr marL="0">
              <a:lnSpc>
                <a:spcPct val="115000"/>
              </a:lnSpc>
              <a:spcAft>
                <a:spcPts val="0"/>
              </a:spcAft>
            </a:pPr>
            <a:endParaRPr lang="en-US" sz="1800" dirty="0">
              <a:ea typeface="Arial" panose="020B0604020202020204" pitchFamily="34" charset="0"/>
            </a:endParaRPr>
          </a:p>
          <a:p>
            <a:endParaRPr lang="en-US" dirty="0"/>
          </a:p>
          <a:p>
            <a:endParaRPr lang="en-US" dirty="0"/>
          </a:p>
          <a:p>
            <a:endParaRPr lang="en-US" dirty="0"/>
          </a:p>
        </p:txBody>
      </p:sp>
      <p:pic>
        <p:nvPicPr>
          <p:cNvPr id="4" name="Picture 3" descr="A picture containing text, window, vector graphics&#10;&#10;Description automatically generated">
            <a:extLst>
              <a:ext uri="{FF2B5EF4-FFF2-40B4-BE49-F238E27FC236}">
                <a16:creationId xmlns:a16="http://schemas.microsoft.com/office/drawing/2014/main" id="{B0373CE5-1C4B-E322-9C59-BD7A89F21A15}"/>
              </a:ext>
            </a:extLst>
          </p:cNvPr>
          <p:cNvPicPr>
            <a:picLocks noChangeAspect="1"/>
          </p:cNvPicPr>
          <p:nvPr/>
        </p:nvPicPr>
        <p:blipFill rotWithShape="1">
          <a:blip r:embed="rId2"/>
          <a:srcRect l="19371" t="7895" r="15916" b="14386"/>
          <a:stretch/>
        </p:blipFill>
        <p:spPr>
          <a:xfrm>
            <a:off x="8438926" y="0"/>
            <a:ext cx="2523994" cy="2341633"/>
          </a:xfrm>
          <a:prstGeom prst="rect">
            <a:avLst/>
          </a:prstGeom>
        </p:spPr>
      </p:pic>
      <p:sp>
        <p:nvSpPr>
          <p:cNvPr id="2" name="Content Placeholder 10">
            <a:extLst>
              <a:ext uri="{FF2B5EF4-FFF2-40B4-BE49-F238E27FC236}">
                <a16:creationId xmlns:a16="http://schemas.microsoft.com/office/drawing/2014/main" id="{69F43712-79CF-77BC-EFF4-371644F017FD}"/>
              </a:ext>
            </a:extLst>
          </p:cNvPr>
          <p:cNvSpPr txBox="1">
            <a:spLocks/>
          </p:cNvSpPr>
          <p:nvPr/>
        </p:nvSpPr>
        <p:spPr>
          <a:xfrm>
            <a:off x="8140268" y="2472999"/>
            <a:ext cx="3563461" cy="3759710"/>
          </a:xfrm>
          <a:prstGeom prst="rect">
            <a:avLst/>
          </a:prstGeom>
        </p:spPr>
        <p:txBody>
          <a:bodyPr vert="horz" lIns="91440" tIns="45720" rIns="91440" bIns="45720" rtlCol="0">
            <a:normAutofit fontScale="92500" lnSpcReduction="20000"/>
          </a:bodyPr>
          <a:lstStyle>
            <a:lvl1pPr marL="380911" indent="-380911" algn="l" defTabSz="609458" rtl="0" eaLnBrk="1" latinLnBrk="0" hangingPunct="1">
              <a:lnSpc>
                <a:spcPct val="100000"/>
              </a:lnSpc>
              <a:spcBef>
                <a:spcPts val="0"/>
              </a:spcBef>
              <a:spcAft>
                <a:spcPts val="800"/>
              </a:spcAft>
              <a:buClr>
                <a:schemeClr val="accent4"/>
              </a:buClr>
              <a:buFont typeface="System Font Regular"/>
              <a:buChar char="+"/>
              <a:defRPr sz="2133" kern="0">
                <a:solidFill>
                  <a:schemeClr val="tx1"/>
                </a:solidFill>
                <a:latin typeface="Calibri" panose="020F0502020204030204" pitchFamily="34" charset="0"/>
                <a:ea typeface="+mn-ea"/>
                <a:cs typeface="Calibri" panose="020F0502020204030204" pitchFamily="34" charset="0"/>
              </a:defRPr>
            </a:lvl1pPr>
            <a:lvl2pPr marL="761823" indent="-380911" algn="l" defTabSz="609458" rtl="0" eaLnBrk="1" latinLnBrk="0" hangingPunct="1">
              <a:lnSpc>
                <a:spcPct val="100000"/>
              </a:lnSpc>
              <a:spcBef>
                <a:spcPts val="0"/>
              </a:spcBef>
              <a:spcAft>
                <a:spcPts val="800"/>
              </a:spcAft>
              <a:buClr>
                <a:schemeClr val="accent4"/>
              </a:buClr>
              <a:buFont typeface="System Font Regular"/>
              <a:buChar char="–"/>
              <a:tabLst/>
              <a:defRPr sz="1866" kern="0">
                <a:solidFill>
                  <a:schemeClr val="tx1"/>
                </a:solidFill>
                <a:latin typeface="Calibri" panose="020F0502020204030204" pitchFamily="34" charset="0"/>
                <a:ea typeface="+mn-ea"/>
                <a:cs typeface="Calibri" panose="020F0502020204030204" pitchFamily="34" charset="0"/>
              </a:defRPr>
            </a:lvl2pPr>
            <a:lvl3pPr marL="1072900" indent="-311078" algn="l" defTabSz="609458" rtl="0" eaLnBrk="1" latinLnBrk="0" hangingPunct="1">
              <a:lnSpc>
                <a:spcPct val="100000"/>
              </a:lnSpc>
              <a:spcBef>
                <a:spcPts val="0"/>
              </a:spcBef>
              <a:spcAft>
                <a:spcPts val="800"/>
              </a:spcAft>
              <a:buClr>
                <a:schemeClr val="accent4"/>
              </a:buClr>
              <a:buFont typeface="Arial" panose="020B0604020202020204" pitchFamily="34" charset="0"/>
              <a:buChar char="•"/>
              <a:tabLst/>
              <a:defRPr sz="1866" kern="0">
                <a:solidFill>
                  <a:schemeClr val="tx1"/>
                </a:solidFill>
                <a:latin typeface="Calibri" panose="020F0502020204030204" pitchFamily="34" charset="0"/>
                <a:ea typeface="+mn-ea"/>
                <a:cs typeface="Calibri" panose="020F0502020204030204" pitchFamily="34" charset="0"/>
              </a:defRPr>
            </a:lvl3pPr>
            <a:lvl4pPr marL="1381861" indent="-308961" algn="l" defTabSz="609458" rtl="0" eaLnBrk="1" latinLnBrk="0" hangingPunct="1">
              <a:lnSpc>
                <a:spcPct val="100000"/>
              </a:lnSpc>
              <a:spcBef>
                <a:spcPts val="0"/>
              </a:spcBef>
              <a:spcAft>
                <a:spcPts val="800"/>
              </a:spcAft>
              <a:buClr>
                <a:schemeClr val="accent4"/>
              </a:buClr>
              <a:buFont typeface="Courier New" panose="02070309020205020404" pitchFamily="49" charset="0"/>
              <a:buChar char="o"/>
              <a:tabLst/>
              <a:defRPr sz="1600" kern="0">
                <a:solidFill>
                  <a:schemeClr val="tx1"/>
                </a:solidFill>
                <a:latin typeface="Calibri" panose="020F0502020204030204" pitchFamily="34" charset="0"/>
                <a:ea typeface="+mn-ea"/>
                <a:cs typeface="Calibri" panose="020F0502020204030204" pitchFamily="34" charset="0"/>
              </a:defRPr>
            </a:lvl4pPr>
            <a:lvl5pPr marL="1680241" indent="-298381" algn="l" defTabSz="609458" rtl="0" eaLnBrk="1" latinLnBrk="0" hangingPunct="1">
              <a:lnSpc>
                <a:spcPct val="100000"/>
              </a:lnSpc>
              <a:spcBef>
                <a:spcPts val="0"/>
              </a:spcBef>
              <a:spcAft>
                <a:spcPts val="800"/>
              </a:spcAft>
              <a:buClr>
                <a:schemeClr val="accent4"/>
              </a:buClr>
              <a:buFont typeface="Wingdings" pitchFamily="2" charset="2"/>
              <a:buChar char="§"/>
              <a:tabLst/>
              <a:defRPr sz="1600" kern="0">
                <a:solidFill>
                  <a:schemeClr val="tx1"/>
                </a:solidFill>
                <a:latin typeface="Calibri" panose="020F0502020204030204" pitchFamily="34" charset="0"/>
                <a:ea typeface="+mn-ea"/>
                <a:cs typeface="Calibri" panose="020F0502020204030204" pitchFamily="34" charset="0"/>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0" indent="0">
              <a:lnSpc>
                <a:spcPct val="115000"/>
              </a:lnSpc>
              <a:spcAft>
                <a:spcPts val="0"/>
              </a:spcAft>
              <a:buFont typeface="System Font Regular"/>
              <a:buNone/>
            </a:pPr>
            <a:r>
              <a:rPr lang="en-US" sz="2000" dirty="0">
                <a:ea typeface="Arial" panose="020B0604020202020204" pitchFamily="34" charset="0"/>
              </a:rPr>
              <a:t>Top Issues</a:t>
            </a:r>
          </a:p>
          <a:p>
            <a:pPr marL="342900" indent="-342900">
              <a:lnSpc>
                <a:spcPct val="115000"/>
              </a:lnSpc>
              <a:spcAft>
                <a:spcPts val="0"/>
              </a:spcAft>
              <a:buFont typeface="+mj-lt"/>
              <a:buAutoNum type="arabicPeriod" startAt="4"/>
            </a:pPr>
            <a:r>
              <a:rPr lang="en-US" sz="2000" dirty="0">
                <a:ea typeface="Arial" panose="020B0604020202020204" pitchFamily="34" charset="0"/>
              </a:rPr>
              <a:t>How might we reduce “inequality” in our portfolio, i.e., more balanced approach less reliant on distinctions between premium and basic? </a:t>
            </a:r>
          </a:p>
          <a:p>
            <a:pPr marL="342900" indent="-342900">
              <a:lnSpc>
                <a:spcPct val="115000"/>
              </a:lnSpc>
              <a:spcAft>
                <a:spcPts val="0"/>
              </a:spcAft>
              <a:buFont typeface="+mj-lt"/>
              <a:buAutoNum type="arabicPeriod" startAt="4"/>
            </a:pPr>
            <a:r>
              <a:rPr lang="en-US" sz="2000" dirty="0">
                <a:solidFill>
                  <a:srgbClr val="000000"/>
                </a:solidFill>
                <a:ea typeface="Arial" panose="020B0604020202020204" pitchFamily="34" charset="0"/>
              </a:rPr>
              <a:t>How might we incentive innovation without a capitalist reward structure, e.g., IP protection? </a:t>
            </a:r>
          </a:p>
          <a:p>
            <a:pPr marL="342900" indent="-342900">
              <a:lnSpc>
                <a:spcPct val="115000"/>
              </a:lnSpc>
              <a:spcAft>
                <a:spcPts val="0"/>
              </a:spcAft>
              <a:buFont typeface="+mj-lt"/>
              <a:buAutoNum type="arabicPeriod" startAt="4"/>
            </a:pPr>
            <a:r>
              <a:rPr lang="en-US" sz="2000" dirty="0">
                <a:ea typeface="Arial" panose="020B0604020202020204" pitchFamily="34" charset="0"/>
              </a:rPr>
              <a:t>How might we move to a direct democratic approach in how we operate?</a:t>
            </a:r>
            <a:endParaRPr lang="en-US" sz="2000" dirty="0"/>
          </a:p>
          <a:p>
            <a:endParaRPr lang="en-US" dirty="0"/>
          </a:p>
        </p:txBody>
      </p:sp>
      <p:sp>
        <p:nvSpPr>
          <p:cNvPr id="3" name="Oval 2">
            <a:extLst>
              <a:ext uri="{FF2B5EF4-FFF2-40B4-BE49-F238E27FC236}">
                <a16:creationId xmlns:a16="http://schemas.microsoft.com/office/drawing/2014/main" id="{2A74B771-B343-4395-3B23-75F2120F5BD4}"/>
              </a:ext>
            </a:extLst>
          </p:cNvPr>
          <p:cNvSpPr/>
          <p:nvPr/>
        </p:nvSpPr>
        <p:spPr>
          <a:xfrm>
            <a:off x="3440735" y="1905591"/>
            <a:ext cx="4073820" cy="3116824"/>
          </a:xfrm>
          <a:prstGeom prst="ellipse">
            <a:avLst/>
          </a:prstGeom>
          <a:solidFill>
            <a:schemeClr val="bg2"/>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 name="TextBox 4">
            <a:extLst>
              <a:ext uri="{FF2B5EF4-FFF2-40B4-BE49-F238E27FC236}">
                <a16:creationId xmlns:a16="http://schemas.microsoft.com/office/drawing/2014/main" id="{DBCB31FD-2B55-2B85-9F8B-3556D7191F37}"/>
              </a:ext>
            </a:extLst>
          </p:cNvPr>
          <p:cNvSpPr txBox="1"/>
          <p:nvPr/>
        </p:nvSpPr>
        <p:spPr>
          <a:xfrm>
            <a:off x="4520188" y="2158793"/>
            <a:ext cx="2112329" cy="437043"/>
          </a:xfrm>
          <a:prstGeom prst="rect">
            <a:avLst/>
          </a:prstGeom>
          <a:noFill/>
        </p:spPr>
        <p:txBody>
          <a:bodyPr wrap="square">
            <a:spAutoFit/>
          </a:bodyPr>
          <a:lstStyle/>
          <a:p>
            <a:pPr marL="0" algn="ctr">
              <a:lnSpc>
                <a:spcPct val="120000"/>
              </a:lnSpc>
              <a:spcAft>
                <a:spcPts val="0"/>
              </a:spcAft>
            </a:pPr>
            <a:r>
              <a:rPr lang="en-US" sz="2000" b="1" i="1" dirty="0"/>
              <a:t>BIG 3</a:t>
            </a:r>
          </a:p>
        </p:txBody>
      </p:sp>
      <p:sp>
        <p:nvSpPr>
          <p:cNvPr id="6" name="TextBox 5">
            <a:extLst>
              <a:ext uri="{FF2B5EF4-FFF2-40B4-BE49-F238E27FC236}">
                <a16:creationId xmlns:a16="http://schemas.microsoft.com/office/drawing/2014/main" id="{7230E03E-0C2D-56B0-DC91-0E4ACD5DF559}"/>
              </a:ext>
            </a:extLst>
          </p:cNvPr>
          <p:cNvSpPr txBox="1"/>
          <p:nvPr/>
        </p:nvSpPr>
        <p:spPr>
          <a:xfrm>
            <a:off x="3890365" y="2612428"/>
            <a:ext cx="3474721" cy="437043"/>
          </a:xfrm>
          <a:prstGeom prst="rect">
            <a:avLst/>
          </a:prstGeom>
          <a:noFill/>
        </p:spPr>
        <p:txBody>
          <a:bodyPr wrap="square">
            <a:spAutoFit/>
          </a:bodyPr>
          <a:lstStyle/>
          <a:p>
            <a:pPr marL="0" algn="ctr">
              <a:lnSpc>
                <a:spcPct val="120000"/>
              </a:lnSpc>
              <a:spcAft>
                <a:spcPts val="0"/>
              </a:spcAft>
            </a:pPr>
            <a:r>
              <a:rPr lang="en-US" sz="2000" i="1" dirty="0"/>
              <a:t>Inequality</a:t>
            </a:r>
            <a:r>
              <a:rPr lang="en-US" sz="2000" dirty="0"/>
              <a:t> </a:t>
            </a:r>
          </a:p>
        </p:txBody>
      </p:sp>
      <p:sp>
        <p:nvSpPr>
          <p:cNvPr id="7" name="TextBox 6">
            <a:extLst>
              <a:ext uri="{FF2B5EF4-FFF2-40B4-BE49-F238E27FC236}">
                <a16:creationId xmlns:a16="http://schemas.microsoft.com/office/drawing/2014/main" id="{76F58912-41C5-304E-D0DF-3203176A9E6B}"/>
              </a:ext>
            </a:extLst>
          </p:cNvPr>
          <p:cNvSpPr txBox="1"/>
          <p:nvPr/>
        </p:nvSpPr>
        <p:spPr>
          <a:xfrm>
            <a:off x="4130682" y="3108172"/>
            <a:ext cx="3474721" cy="437043"/>
          </a:xfrm>
          <a:prstGeom prst="rect">
            <a:avLst/>
          </a:prstGeom>
          <a:noFill/>
        </p:spPr>
        <p:txBody>
          <a:bodyPr wrap="square">
            <a:spAutoFit/>
          </a:bodyPr>
          <a:lstStyle/>
          <a:p>
            <a:pPr>
              <a:lnSpc>
                <a:spcPct val="115000"/>
              </a:lnSpc>
            </a:pPr>
            <a:r>
              <a:rPr lang="en-US" sz="2000" dirty="0">
                <a:ea typeface="Arial" panose="020B0604020202020204" pitchFamily="34" charset="0"/>
              </a:rPr>
              <a:t>Confronting laziness lie</a:t>
            </a:r>
            <a:endParaRPr lang="en-US" sz="2000" dirty="0">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F97875CA-2891-A268-C967-C72A652CF81F}"/>
              </a:ext>
            </a:extLst>
          </p:cNvPr>
          <p:cNvSpPr txBox="1"/>
          <p:nvPr/>
        </p:nvSpPr>
        <p:spPr>
          <a:xfrm>
            <a:off x="3942742" y="3648366"/>
            <a:ext cx="3474721" cy="806375"/>
          </a:xfrm>
          <a:prstGeom prst="rect">
            <a:avLst/>
          </a:prstGeom>
          <a:noFill/>
        </p:spPr>
        <p:txBody>
          <a:bodyPr wrap="square">
            <a:spAutoFit/>
          </a:bodyPr>
          <a:lstStyle/>
          <a:p>
            <a:pPr algn="ctr">
              <a:lnSpc>
                <a:spcPct val="120000"/>
              </a:lnSpc>
            </a:pPr>
            <a:r>
              <a:rPr lang="en-US" sz="2000" i="1" dirty="0">
                <a:ea typeface="Arial" panose="020B0604020202020204" pitchFamily="34" charset="0"/>
              </a:rPr>
              <a:t>Organizing: Local and Direct Democracy (Purity Tests)</a:t>
            </a:r>
            <a:endParaRPr lang="en-US" i="1"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052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123EC-9B69-2A1C-FA0A-37405D16FB19}"/>
              </a:ext>
            </a:extLst>
          </p:cNvPr>
          <p:cNvSpPr>
            <a:spLocks noGrp="1"/>
          </p:cNvSpPr>
          <p:nvPr>
            <p:ph type="title"/>
          </p:nvPr>
        </p:nvSpPr>
        <p:spPr/>
        <p:txBody>
          <a:bodyPr/>
          <a:lstStyle/>
          <a:p>
            <a:r>
              <a:rPr lang="en-US" dirty="0"/>
              <a:t>What Will Do If We Don’t a Job?   </a:t>
            </a:r>
            <a:r>
              <a:rPr lang="en-US" b="1" dirty="0"/>
              <a:t>PLENTY!!!!!</a:t>
            </a:r>
            <a:endParaRPr lang="en-US" dirty="0"/>
          </a:p>
        </p:txBody>
      </p:sp>
      <p:sp>
        <p:nvSpPr>
          <p:cNvPr id="4" name="Content Placeholder 3">
            <a:extLst>
              <a:ext uri="{FF2B5EF4-FFF2-40B4-BE49-F238E27FC236}">
                <a16:creationId xmlns:a16="http://schemas.microsoft.com/office/drawing/2014/main" id="{99E25BDF-B926-A535-64C2-2059D31ABA9A}"/>
              </a:ext>
            </a:extLst>
          </p:cNvPr>
          <p:cNvSpPr>
            <a:spLocks noGrp="1"/>
          </p:cNvSpPr>
          <p:nvPr>
            <p:ph sz="quarter" idx="10"/>
          </p:nvPr>
        </p:nvSpPr>
        <p:spPr>
          <a:xfrm>
            <a:off x="641189" y="1249363"/>
            <a:ext cx="4462152" cy="2179637"/>
          </a:xfrm>
        </p:spPr>
        <p:txBody>
          <a:bodyPr/>
          <a:lstStyle/>
          <a:p>
            <a:r>
              <a:rPr lang="en-US" dirty="0"/>
              <a:t>Restore and steward the environment</a:t>
            </a:r>
          </a:p>
          <a:p>
            <a:r>
              <a:rPr lang="en-US" dirty="0"/>
              <a:t>Help poorer nations develop</a:t>
            </a:r>
          </a:p>
          <a:p>
            <a:r>
              <a:rPr lang="en-US" dirty="0"/>
              <a:t>Participate in the governance of our daily lives </a:t>
            </a:r>
          </a:p>
          <a:p>
            <a:endParaRPr lang="en-US" dirty="0"/>
          </a:p>
        </p:txBody>
      </p:sp>
      <p:pic>
        <p:nvPicPr>
          <p:cNvPr id="4098" name="Picture 2">
            <a:extLst>
              <a:ext uri="{FF2B5EF4-FFF2-40B4-BE49-F238E27FC236}">
                <a16:creationId xmlns:a16="http://schemas.microsoft.com/office/drawing/2014/main" id="{40F2B2C7-340A-95EE-3349-61E555CF2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340" y="1030678"/>
            <a:ext cx="6885503" cy="4796643"/>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 party hat with noisemaker">
            <a:extLst>
              <a:ext uri="{FF2B5EF4-FFF2-40B4-BE49-F238E27FC236}">
                <a16:creationId xmlns:a16="http://schemas.microsoft.com/office/drawing/2014/main" id="{869A42A9-7DE8-03AA-1AA7-4EED0F5B40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4958" y="3429000"/>
            <a:ext cx="2697420" cy="2697420"/>
          </a:xfrm>
          <a:prstGeom prst="rect">
            <a:avLst/>
          </a:prstGeom>
        </p:spPr>
      </p:pic>
      <p:sp>
        <p:nvSpPr>
          <p:cNvPr id="7" name="TextBox 6">
            <a:extLst>
              <a:ext uri="{FF2B5EF4-FFF2-40B4-BE49-F238E27FC236}">
                <a16:creationId xmlns:a16="http://schemas.microsoft.com/office/drawing/2014/main" id="{6B3B90D0-DDF4-8DF1-D7A2-39FB5794F0BE}"/>
              </a:ext>
            </a:extLst>
          </p:cNvPr>
          <p:cNvSpPr txBox="1"/>
          <p:nvPr/>
        </p:nvSpPr>
        <p:spPr>
          <a:xfrm>
            <a:off x="1751012" y="6123889"/>
            <a:ext cx="1370312" cy="369332"/>
          </a:xfrm>
          <a:prstGeom prst="rect">
            <a:avLst/>
          </a:prstGeom>
          <a:noFill/>
        </p:spPr>
        <p:txBody>
          <a:bodyPr wrap="none" rtlCol="0">
            <a:spAutoFit/>
          </a:bodyPr>
          <a:lstStyle/>
          <a:p>
            <a:r>
              <a:rPr lang="en-US" b="1" dirty="0"/>
              <a:t>Have Fun!!!!</a:t>
            </a:r>
          </a:p>
        </p:txBody>
      </p:sp>
    </p:spTree>
    <p:extLst>
      <p:ext uri="{BB962C8B-B14F-4D97-AF65-F5344CB8AC3E}">
        <p14:creationId xmlns:p14="http://schemas.microsoft.com/office/powerpoint/2010/main" val="127463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CBEB15-F7A2-12AC-DB3E-C2C602C1EB37}"/>
              </a:ext>
            </a:extLst>
          </p:cNvPr>
          <p:cNvSpPr/>
          <p:nvPr/>
        </p:nvSpPr>
        <p:spPr>
          <a:xfrm>
            <a:off x="662941" y="5490458"/>
            <a:ext cx="6557656" cy="9144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292BA2A-A978-04AB-DC04-3EE2B3D43669}"/>
              </a:ext>
            </a:extLst>
          </p:cNvPr>
          <p:cNvSpPr>
            <a:spLocks noGrp="1"/>
          </p:cNvSpPr>
          <p:nvPr>
            <p:ph type="title"/>
          </p:nvPr>
        </p:nvSpPr>
        <p:spPr/>
        <p:txBody>
          <a:bodyPr/>
          <a:lstStyle/>
          <a:p>
            <a:r>
              <a:rPr lang="en-US" dirty="0"/>
              <a:t>Tech-Led Abundance (Tech-Driven)</a:t>
            </a:r>
          </a:p>
        </p:txBody>
      </p:sp>
      <p:sp>
        <p:nvSpPr>
          <p:cNvPr id="13" name="TextBox 12">
            <a:extLst>
              <a:ext uri="{FF2B5EF4-FFF2-40B4-BE49-F238E27FC236}">
                <a16:creationId xmlns:a16="http://schemas.microsoft.com/office/drawing/2014/main" id="{ED640BB8-E106-CF0F-2BF9-86D3B3074AC2}"/>
              </a:ext>
            </a:extLst>
          </p:cNvPr>
          <p:cNvSpPr txBox="1"/>
          <p:nvPr/>
        </p:nvSpPr>
        <p:spPr>
          <a:xfrm>
            <a:off x="641612" y="755904"/>
            <a:ext cx="6300268" cy="1200329"/>
          </a:xfrm>
          <a:prstGeom prst="rect">
            <a:avLst/>
          </a:prstGeom>
          <a:solidFill>
            <a:srgbClr val="C00000"/>
          </a:solidFill>
        </p:spPr>
        <p:txBody>
          <a:bodyPr wrap="square" rtlCol="0">
            <a:spAutoFit/>
          </a:bodyPr>
          <a:lstStyle/>
          <a:p>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Technological progress drives and leads to an abundance of wealth that fixes core distribution problem of capitalism. Goods and services, once reserved for the wealthy few, now available to ALL who need them</a:t>
            </a:r>
            <a:endParaRPr lang="en-US" dirty="0"/>
          </a:p>
        </p:txBody>
      </p:sp>
      <p:sp>
        <p:nvSpPr>
          <p:cNvPr id="12" name="Content Placeholder 2">
            <a:extLst>
              <a:ext uri="{FF2B5EF4-FFF2-40B4-BE49-F238E27FC236}">
                <a16:creationId xmlns:a16="http://schemas.microsoft.com/office/drawing/2014/main" id="{3B429743-F70D-FBE7-F318-3D8F5535548E}"/>
              </a:ext>
            </a:extLst>
          </p:cNvPr>
          <p:cNvSpPr>
            <a:spLocks noGrp="1"/>
          </p:cNvSpPr>
          <p:nvPr>
            <p:ph sz="quarter" idx="10"/>
          </p:nvPr>
        </p:nvSpPr>
        <p:spPr>
          <a:xfrm>
            <a:off x="677317" y="2124815"/>
            <a:ext cx="3506053" cy="3538090"/>
          </a:xfrm>
        </p:spPr>
        <p:txBody>
          <a:bodyPr>
            <a:normAutofit/>
          </a:bodyPr>
          <a:lstStyle/>
          <a:p>
            <a:pPr marL="0">
              <a:lnSpc>
                <a:spcPct val="115000"/>
              </a:lnSpc>
              <a:spcAft>
                <a:spcPts val="0"/>
              </a:spcAft>
            </a:pPr>
            <a:r>
              <a:rPr lang="en-US" sz="2000" dirty="0">
                <a:solidFill>
                  <a:srgbClr val="000000"/>
                </a:solidFill>
                <a:ea typeface="Arial" panose="020B0604020202020204" pitchFamily="34" charset="0"/>
              </a:rPr>
              <a:t>Sharp focus on tech</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solidFill>
                  <a:srgbClr val="000000"/>
                </a:solidFill>
                <a:latin typeface="Arial" panose="020B0604020202020204" pitchFamily="34" charset="0"/>
                <a:ea typeface="Arial" panose="020B0604020202020204" pitchFamily="34" charset="0"/>
              </a:rPr>
              <a:t>A</a:t>
            </a:r>
            <a:r>
              <a:rPr lang="en-US" sz="2000" dirty="0">
                <a:solidFill>
                  <a:srgbClr val="000000"/>
                </a:solidFill>
                <a:ea typeface="Arial" panose="020B0604020202020204" pitchFamily="34" charset="0"/>
              </a:rPr>
              <a:t>ugmentation &amp; transhumanists</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solidFill>
                  <a:srgbClr val="000000"/>
                </a:solidFill>
                <a:ea typeface="Arial" panose="020B0604020202020204" pitchFamily="34" charset="0"/>
              </a:rPr>
              <a:t>Scarcity to abundance</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solidFill>
                  <a:srgbClr val="000000"/>
                </a:solidFill>
                <a:ea typeface="Arial" panose="020B0604020202020204" pitchFamily="34" charset="0"/>
              </a:rPr>
              <a:t>Most risky, geoengineering &amp; species</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solidFill>
                  <a:srgbClr val="000000"/>
                </a:solidFill>
                <a:ea typeface="Arial" panose="020B0604020202020204" pitchFamily="34" charset="0"/>
              </a:rPr>
              <a:t>Zero marginal cost</a:t>
            </a:r>
            <a:endParaRPr lang="en-US" sz="2000" dirty="0">
              <a:latin typeface="Arial" panose="020B0604020202020204" pitchFamily="34" charset="0"/>
              <a:ea typeface="Arial" panose="020B0604020202020204" pitchFamily="34" charset="0"/>
            </a:endParaRPr>
          </a:p>
          <a:p>
            <a:pPr marL="0">
              <a:lnSpc>
                <a:spcPct val="115000"/>
              </a:lnSpc>
              <a:spcAft>
                <a:spcPts val="0"/>
              </a:spcAft>
            </a:pPr>
            <a:r>
              <a:rPr lang="en-US" sz="2000" dirty="0">
                <a:solidFill>
                  <a:srgbClr val="000000"/>
                </a:solidFill>
                <a:ea typeface="Arial" panose="020B0604020202020204" pitchFamily="34" charset="0"/>
              </a:rPr>
              <a:t>incentivizing entrepreneurs</a:t>
            </a:r>
            <a:endParaRPr lang="en-US" sz="2000" dirty="0">
              <a:latin typeface="Arial" panose="020B0604020202020204" pitchFamily="34" charset="0"/>
              <a:ea typeface="Arial" panose="020B0604020202020204" pitchFamily="34" charset="0"/>
            </a:endParaRPr>
          </a:p>
        </p:txBody>
      </p:sp>
      <p:sp>
        <p:nvSpPr>
          <p:cNvPr id="15" name="TextBox 14">
            <a:extLst>
              <a:ext uri="{FF2B5EF4-FFF2-40B4-BE49-F238E27FC236}">
                <a16:creationId xmlns:a16="http://schemas.microsoft.com/office/drawing/2014/main" id="{0527B8BB-619A-C924-5436-10DB7FA096F4}"/>
              </a:ext>
            </a:extLst>
          </p:cNvPr>
          <p:cNvSpPr txBox="1"/>
          <p:nvPr/>
        </p:nvSpPr>
        <p:spPr>
          <a:xfrm>
            <a:off x="765811" y="5525545"/>
            <a:ext cx="6454786" cy="708912"/>
          </a:xfrm>
          <a:prstGeom prst="rect">
            <a:avLst/>
          </a:prstGeom>
          <a:noFill/>
        </p:spPr>
        <p:txBody>
          <a:bodyPr wrap="square">
            <a:spAutoFit/>
          </a:bodyPr>
          <a:lstStyle/>
          <a:p>
            <a:pPr>
              <a:lnSpc>
                <a:spcPct val="115000"/>
              </a:lnSpc>
            </a:pPr>
            <a:r>
              <a:rPr lang="en-US" b="1" i="1" dirty="0">
                <a:solidFill>
                  <a:schemeClr val="bg1"/>
                </a:solidFill>
                <a:latin typeface="Calibri" panose="020F0502020204030204" pitchFamily="34" charset="0"/>
                <a:ea typeface="Arial" panose="020B0604020202020204" pitchFamily="34" charset="0"/>
              </a:rPr>
              <a:t>Purpose</a:t>
            </a:r>
            <a:r>
              <a:rPr lang="en-US" dirty="0">
                <a:solidFill>
                  <a:schemeClr val="bg1"/>
                </a:solidFill>
                <a:latin typeface="Calibri" panose="020F0502020204030204" pitchFamily="34" charset="0"/>
                <a:ea typeface="Arial" panose="020B0604020202020204" pitchFamily="34" charset="0"/>
              </a:rPr>
              <a:t> </a:t>
            </a:r>
            <a:r>
              <a:rPr lang="en-US" i="1" dirty="0">
                <a:solidFill>
                  <a:schemeClr val="bg1"/>
                </a:solidFill>
                <a:latin typeface="Calibri" panose="020F0502020204030204" pitchFamily="34" charset="0"/>
                <a:ea typeface="Arial" panose="020B0604020202020204" pitchFamily="34" charset="0"/>
              </a:rPr>
              <a:t>to create an abundance that solves the world’s problems via technology. </a:t>
            </a:r>
            <a:endParaRPr lang="en-US" i="1" dirty="0">
              <a:solidFill>
                <a:schemeClr val="bg1"/>
              </a:solidFill>
              <a:latin typeface="Arial" panose="020B0604020202020204" pitchFamily="34" charset="0"/>
              <a:ea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90404E85-3996-0CF5-BC30-1B1C53325234}"/>
              </a:ext>
            </a:extLst>
          </p:cNvPr>
          <p:cNvPicPr>
            <a:picLocks noChangeAspect="1"/>
          </p:cNvPicPr>
          <p:nvPr/>
        </p:nvPicPr>
        <p:blipFill rotWithShape="1">
          <a:blip r:embed="rId2"/>
          <a:srcRect l="20922" t="12527" r="19830" b="6925"/>
          <a:stretch/>
        </p:blipFill>
        <p:spPr>
          <a:xfrm>
            <a:off x="9118973" y="-17376"/>
            <a:ext cx="2428240" cy="2550937"/>
          </a:xfrm>
          <a:prstGeom prst="rect">
            <a:avLst/>
          </a:prstGeom>
        </p:spPr>
      </p:pic>
      <p:sp>
        <p:nvSpPr>
          <p:cNvPr id="2" name="Content Placeholder 2">
            <a:extLst>
              <a:ext uri="{FF2B5EF4-FFF2-40B4-BE49-F238E27FC236}">
                <a16:creationId xmlns:a16="http://schemas.microsoft.com/office/drawing/2014/main" id="{D812B43F-ADC7-4032-47FC-EDB2F523CB73}"/>
              </a:ext>
            </a:extLst>
          </p:cNvPr>
          <p:cNvSpPr txBox="1">
            <a:spLocks/>
          </p:cNvSpPr>
          <p:nvPr/>
        </p:nvSpPr>
        <p:spPr>
          <a:xfrm>
            <a:off x="7826387" y="2847629"/>
            <a:ext cx="4202417" cy="3871297"/>
          </a:xfrm>
          <a:prstGeom prst="rect">
            <a:avLst/>
          </a:prstGeom>
        </p:spPr>
        <p:txBody>
          <a:bodyPr vert="horz" lIns="91440" tIns="45720" rIns="91440" bIns="45720" rtlCol="0">
            <a:normAutofit/>
          </a:bodyPr>
          <a:lstStyle>
            <a:lvl1pPr marL="380911" indent="-380911" algn="l" defTabSz="609458" rtl="0" eaLnBrk="1" latinLnBrk="0" hangingPunct="1">
              <a:lnSpc>
                <a:spcPct val="100000"/>
              </a:lnSpc>
              <a:spcBef>
                <a:spcPts val="0"/>
              </a:spcBef>
              <a:spcAft>
                <a:spcPts val="800"/>
              </a:spcAft>
              <a:buClr>
                <a:schemeClr val="accent4"/>
              </a:buClr>
              <a:buFont typeface="System Font Regular"/>
              <a:buChar char="+"/>
              <a:defRPr sz="2133" kern="0">
                <a:solidFill>
                  <a:schemeClr val="tx1"/>
                </a:solidFill>
                <a:latin typeface="Calibri" panose="020F0502020204030204" pitchFamily="34" charset="0"/>
                <a:ea typeface="+mn-ea"/>
                <a:cs typeface="Calibri" panose="020F0502020204030204" pitchFamily="34" charset="0"/>
              </a:defRPr>
            </a:lvl1pPr>
            <a:lvl2pPr marL="761823" indent="-380911" algn="l" defTabSz="609458" rtl="0" eaLnBrk="1" latinLnBrk="0" hangingPunct="1">
              <a:lnSpc>
                <a:spcPct val="100000"/>
              </a:lnSpc>
              <a:spcBef>
                <a:spcPts val="0"/>
              </a:spcBef>
              <a:spcAft>
                <a:spcPts val="800"/>
              </a:spcAft>
              <a:buClr>
                <a:schemeClr val="accent4"/>
              </a:buClr>
              <a:buFont typeface="System Font Regular"/>
              <a:buChar char="–"/>
              <a:tabLst/>
              <a:defRPr sz="1866" kern="0">
                <a:solidFill>
                  <a:schemeClr val="tx1"/>
                </a:solidFill>
                <a:latin typeface="Calibri" panose="020F0502020204030204" pitchFamily="34" charset="0"/>
                <a:ea typeface="+mn-ea"/>
                <a:cs typeface="Calibri" panose="020F0502020204030204" pitchFamily="34" charset="0"/>
              </a:defRPr>
            </a:lvl2pPr>
            <a:lvl3pPr marL="1072900" indent="-311078" algn="l" defTabSz="609458" rtl="0" eaLnBrk="1" latinLnBrk="0" hangingPunct="1">
              <a:lnSpc>
                <a:spcPct val="100000"/>
              </a:lnSpc>
              <a:spcBef>
                <a:spcPts val="0"/>
              </a:spcBef>
              <a:spcAft>
                <a:spcPts val="800"/>
              </a:spcAft>
              <a:buClr>
                <a:schemeClr val="accent4"/>
              </a:buClr>
              <a:buFont typeface="Arial" panose="020B0604020202020204" pitchFamily="34" charset="0"/>
              <a:buChar char="•"/>
              <a:tabLst/>
              <a:defRPr sz="1866" kern="0">
                <a:solidFill>
                  <a:schemeClr val="tx1"/>
                </a:solidFill>
                <a:latin typeface="Calibri" panose="020F0502020204030204" pitchFamily="34" charset="0"/>
                <a:ea typeface="+mn-ea"/>
                <a:cs typeface="Calibri" panose="020F0502020204030204" pitchFamily="34" charset="0"/>
              </a:defRPr>
            </a:lvl3pPr>
            <a:lvl4pPr marL="1381861" indent="-308961" algn="l" defTabSz="609458" rtl="0" eaLnBrk="1" latinLnBrk="0" hangingPunct="1">
              <a:lnSpc>
                <a:spcPct val="100000"/>
              </a:lnSpc>
              <a:spcBef>
                <a:spcPts val="0"/>
              </a:spcBef>
              <a:spcAft>
                <a:spcPts val="800"/>
              </a:spcAft>
              <a:buClr>
                <a:schemeClr val="accent4"/>
              </a:buClr>
              <a:buFont typeface="Courier New" panose="02070309020205020404" pitchFamily="49" charset="0"/>
              <a:buChar char="o"/>
              <a:tabLst/>
              <a:defRPr sz="1600" kern="0">
                <a:solidFill>
                  <a:schemeClr val="tx1"/>
                </a:solidFill>
                <a:latin typeface="Calibri" panose="020F0502020204030204" pitchFamily="34" charset="0"/>
                <a:ea typeface="+mn-ea"/>
                <a:cs typeface="Calibri" panose="020F0502020204030204" pitchFamily="34" charset="0"/>
              </a:defRPr>
            </a:lvl4pPr>
            <a:lvl5pPr marL="1680241" indent="-298381" algn="l" defTabSz="609458" rtl="0" eaLnBrk="1" latinLnBrk="0" hangingPunct="1">
              <a:lnSpc>
                <a:spcPct val="100000"/>
              </a:lnSpc>
              <a:spcBef>
                <a:spcPts val="0"/>
              </a:spcBef>
              <a:spcAft>
                <a:spcPts val="800"/>
              </a:spcAft>
              <a:buClr>
                <a:schemeClr val="accent4"/>
              </a:buClr>
              <a:buFont typeface="Wingdings" pitchFamily="2" charset="2"/>
              <a:buChar char="§"/>
              <a:tabLst/>
              <a:defRPr sz="1600" kern="0">
                <a:solidFill>
                  <a:schemeClr val="tx1"/>
                </a:solidFill>
                <a:latin typeface="Calibri" panose="020F0502020204030204" pitchFamily="34" charset="0"/>
                <a:ea typeface="+mn-ea"/>
                <a:cs typeface="Calibri" panose="020F0502020204030204" pitchFamily="34" charset="0"/>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0" indent="0">
              <a:lnSpc>
                <a:spcPct val="115000"/>
              </a:lnSpc>
              <a:spcAft>
                <a:spcPts val="0"/>
              </a:spcAft>
              <a:buFont typeface="System Font Regular"/>
              <a:buNone/>
            </a:pPr>
            <a:r>
              <a:rPr lang="en-US" sz="2000" dirty="0">
                <a:ea typeface="Arial" panose="020B0604020202020204" pitchFamily="34" charset="0"/>
              </a:rPr>
              <a:t>Top issues</a:t>
            </a:r>
          </a:p>
          <a:p>
            <a:pPr marL="342900" indent="-342900">
              <a:lnSpc>
                <a:spcPct val="115000"/>
              </a:lnSpc>
              <a:spcAft>
                <a:spcPts val="0"/>
              </a:spcAft>
              <a:buFont typeface="+mj-lt"/>
              <a:buAutoNum type="arabicPeriod" startAt="7"/>
            </a:pPr>
            <a:r>
              <a:rPr lang="en-US" sz="2000" dirty="0">
                <a:ea typeface="Arial" panose="020B0604020202020204" pitchFamily="34" charset="0"/>
              </a:rPr>
              <a:t>How do we balance people issues with an increasing reliance on technology, i.e., AI and automation? </a:t>
            </a:r>
          </a:p>
          <a:p>
            <a:pPr marL="342900" indent="-342900">
              <a:lnSpc>
                <a:spcPct val="115000"/>
              </a:lnSpc>
              <a:spcAft>
                <a:spcPts val="0"/>
              </a:spcAft>
              <a:buFont typeface="+mj-lt"/>
              <a:buAutoNum type="arabicPeriod" startAt="7"/>
            </a:pPr>
            <a:r>
              <a:rPr lang="en-US" sz="2000" dirty="0">
                <a:ea typeface="Arial" panose="020B0604020202020204" pitchFamily="34" charset="0"/>
              </a:rPr>
              <a:t>What innovation would we prioritize if cost was no longer an object?</a:t>
            </a:r>
          </a:p>
          <a:p>
            <a:pPr marL="342900" indent="-342900">
              <a:lnSpc>
                <a:spcPct val="115000"/>
              </a:lnSpc>
              <a:spcAft>
                <a:spcPts val="0"/>
              </a:spcAft>
              <a:buFont typeface="+mj-lt"/>
              <a:buAutoNum type="arabicPeriod" startAt="7"/>
            </a:pPr>
            <a:r>
              <a:rPr lang="en-US" sz="2000" dirty="0">
                <a:ea typeface="Arial" panose="020B0604020202020204" pitchFamily="34" charset="0"/>
              </a:rPr>
              <a:t>How might we redesign the entire system?</a:t>
            </a:r>
          </a:p>
        </p:txBody>
      </p:sp>
      <p:sp>
        <p:nvSpPr>
          <p:cNvPr id="4" name="Oval 3">
            <a:extLst>
              <a:ext uri="{FF2B5EF4-FFF2-40B4-BE49-F238E27FC236}">
                <a16:creationId xmlns:a16="http://schemas.microsoft.com/office/drawing/2014/main" id="{1B493227-936F-9106-A8E4-C5BC12B49E04}"/>
              </a:ext>
            </a:extLst>
          </p:cNvPr>
          <p:cNvSpPr/>
          <p:nvPr/>
        </p:nvSpPr>
        <p:spPr>
          <a:xfrm>
            <a:off x="4419378" y="2124815"/>
            <a:ext cx="3474721" cy="2658462"/>
          </a:xfrm>
          <a:prstGeom prst="ellipse">
            <a:avLst/>
          </a:prstGeom>
          <a:solidFill>
            <a:schemeClr val="bg2"/>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 name="TextBox 4">
            <a:extLst>
              <a:ext uri="{FF2B5EF4-FFF2-40B4-BE49-F238E27FC236}">
                <a16:creationId xmlns:a16="http://schemas.microsoft.com/office/drawing/2014/main" id="{B856042F-A8C4-446E-8773-994A3881AE01}"/>
              </a:ext>
            </a:extLst>
          </p:cNvPr>
          <p:cNvSpPr txBox="1"/>
          <p:nvPr/>
        </p:nvSpPr>
        <p:spPr>
          <a:xfrm>
            <a:off x="5026817" y="2294720"/>
            <a:ext cx="2112329" cy="437043"/>
          </a:xfrm>
          <a:prstGeom prst="rect">
            <a:avLst/>
          </a:prstGeom>
          <a:noFill/>
        </p:spPr>
        <p:txBody>
          <a:bodyPr wrap="square">
            <a:spAutoFit/>
          </a:bodyPr>
          <a:lstStyle/>
          <a:p>
            <a:pPr marL="0" algn="ctr">
              <a:lnSpc>
                <a:spcPct val="120000"/>
              </a:lnSpc>
              <a:spcAft>
                <a:spcPts val="0"/>
              </a:spcAft>
            </a:pPr>
            <a:r>
              <a:rPr lang="en-US" sz="2000" b="1" i="1" dirty="0"/>
              <a:t>BIG 1</a:t>
            </a:r>
          </a:p>
        </p:txBody>
      </p:sp>
      <p:sp>
        <p:nvSpPr>
          <p:cNvPr id="7" name="TextBox 6">
            <a:extLst>
              <a:ext uri="{FF2B5EF4-FFF2-40B4-BE49-F238E27FC236}">
                <a16:creationId xmlns:a16="http://schemas.microsoft.com/office/drawing/2014/main" id="{78830820-4992-5250-E47A-7705FB87D4B5}"/>
              </a:ext>
            </a:extLst>
          </p:cNvPr>
          <p:cNvSpPr txBox="1"/>
          <p:nvPr/>
        </p:nvSpPr>
        <p:spPr>
          <a:xfrm>
            <a:off x="4487090" y="3166595"/>
            <a:ext cx="3474721" cy="574901"/>
          </a:xfrm>
          <a:prstGeom prst="rect">
            <a:avLst/>
          </a:prstGeom>
          <a:noFill/>
        </p:spPr>
        <p:txBody>
          <a:bodyPr wrap="square">
            <a:spAutoFit/>
          </a:bodyPr>
          <a:lstStyle/>
          <a:p>
            <a:pPr marL="0" algn="ctr">
              <a:lnSpc>
                <a:spcPct val="120000"/>
              </a:lnSpc>
              <a:spcAft>
                <a:spcPts val="0"/>
              </a:spcAft>
            </a:pPr>
            <a:r>
              <a:rPr lang="en-US" sz="2800" i="1" dirty="0"/>
              <a:t>Redistribution</a:t>
            </a:r>
            <a:r>
              <a:rPr lang="en-US" sz="2800" dirty="0"/>
              <a:t> </a:t>
            </a:r>
          </a:p>
        </p:txBody>
      </p:sp>
    </p:spTree>
    <p:extLst>
      <p:ext uri="{BB962C8B-B14F-4D97-AF65-F5344CB8AC3E}">
        <p14:creationId xmlns:p14="http://schemas.microsoft.com/office/powerpoint/2010/main" val="51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2844-4DAF-533F-7CD8-166FE840845A}"/>
              </a:ext>
            </a:extLst>
          </p:cNvPr>
          <p:cNvSpPr>
            <a:spLocks noGrp="1"/>
          </p:cNvSpPr>
          <p:nvPr>
            <p:ph type="title"/>
          </p:nvPr>
        </p:nvSpPr>
        <p:spPr/>
        <p:txBody>
          <a:bodyPr/>
          <a:lstStyle/>
          <a:p>
            <a:r>
              <a:rPr lang="en-US" dirty="0"/>
              <a:t>[Tech] Change Is Slower Than We Think</a:t>
            </a:r>
          </a:p>
        </p:txBody>
      </p:sp>
      <p:pic>
        <p:nvPicPr>
          <p:cNvPr id="1153" name="Google Shape;1153;p54">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976185" y="983226"/>
            <a:ext cx="10095470" cy="5281649"/>
          </a:xfrm>
          <a:prstGeom prst="rect">
            <a:avLst/>
          </a:prstGeom>
          <a:noFill/>
          <a:ln>
            <a:noFill/>
          </a:ln>
        </p:spPr>
      </p:pic>
      <p:sp>
        <p:nvSpPr>
          <p:cNvPr id="1158" name="Google Shape;1158;p54"/>
          <p:cNvSpPr txBox="1"/>
          <p:nvPr/>
        </p:nvSpPr>
        <p:spPr>
          <a:xfrm>
            <a:off x="2699386" y="4196110"/>
            <a:ext cx="1986591" cy="830932"/>
          </a:xfrm>
          <a:prstGeom prst="rect">
            <a:avLst/>
          </a:prstGeom>
          <a:solidFill>
            <a:schemeClr val="tx2">
              <a:lumMod val="20000"/>
              <a:lumOff val="80000"/>
            </a:schemeClr>
          </a:solidFill>
          <a:ln w="25400">
            <a:solidFill>
              <a:schemeClr val="accent1"/>
            </a:solidFill>
          </a:ln>
        </p:spPr>
        <p:txBody>
          <a:bodyPr spcFirstLastPara="1" wrap="square" lIns="91401" tIns="45688" rIns="91401" bIns="45688" anchor="t" anchorCtr="0">
            <a:spAutoFit/>
          </a:bodyPr>
          <a:lstStyle/>
          <a:p>
            <a:pPr algn="ctr"/>
            <a:r>
              <a:rPr lang="en-US" sz="1200" u="sng" dirty="0">
                <a:solidFill>
                  <a:schemeClr val="bg2">
                    <a:lumMod val="10000"/>
                  </a:schemeClr>
                </a:solidFill>
                <a:latin typeface="Arial"/>
                <a:ea typeface="Arial"/>
                <a:cs typeface="Arial"/>
                <a:sym typeface="Arial"/>
              </a:rPr>
              <a:t>1990s</a:t>
            </a:r>
            <a:endParaRPr sz="1799" dirty="0">
              <a:solidFill>
                <a:schemeClr val="bg2">
                  <a:lumMod val="10000"/>
                </a:schemeClr>
              </a:solidFill>
            </a:endParaRPr>
          </a:p>
          <a:p>
            <a:pPr algn="ctr"/>
            <a:r>
              <a:rPr lang="en-US" sz="1200" dirty="0">
                <a:solidFill>
                  <a:schemeClr val="bg2">
                    <a:lumMod val="10000"/>
                  </a:schemeClr>
                </a:solidFill>
                <a:latin typeface="Arial"/>
                <a:ea typeface="Arial"/>
                <a:cs typeface="Arial"/>
                <a:sym typeface="Arial"/>
              </a:rPr>
              <a:t>Automated vehicles</a:t>
            </a:r>
            <a:endParaRPr sz="1799" dirty="0">
              <a:solidFill>
                <a:schemeClr val="bg2">
                  <a:lumMod val="10000"/>
                </a:schemeClr>
              </a:solidFill>
            </a:endParaRPr>
          </a:p>
          <a:p>
            <a:pPr algn="ctr"/>
            <a:r>
              <a:rPr lang="en-US" sz="1200" dirty="0">
                <a:solidFill>
                  <a:schemeClr val="bg2">
                    <a:lumMod val="10000"/>
                  </a:schemeClr>
                </a:solidFill>
                <a:latin typeface="Arial"/>
                <a:ea typeface="Arial"/>
                <a:cs typeface="Arial"/>
                <a:sym typeface="Arial"/>
              </a:rPr>
              <a:t>3D printing</a:t>
            </a:r>
            <a:endParaRPr sz="1799" dirty="0">
              <a:solidFill>
                <a:schemeClr val="bg2">
                  <a:lumMod val="10000"/>
                </a:schemeClr>
              </a:solidFill>
            </a:endParaRPr>
          </a:p>
          <a:p>
            <a:pPr algn="ctr"/>
            <a:r>
              <a:rPr lang="en-US" sz="1200" dirty="0">
                <a:solidFill>
                  <a:schemeClr val="bg2">
                    <a:lumMod val="10000"/>
                  </a:schemeClr>
                </a:solidFill>
                <a:latin typeface="Arial"/>
                <a:ea typeface="Arial"/>
                <a:cs typeface="Arial"/>
                <a:sym typeface="Arial"/>
              </a:rPr>
              <a:t>Prefab housing</a:t>
            </a:r>
            <a:endParaRPr sz="1799" dirty="0">
              <a:solidFill>
                <a:schemeClr val="bg2">
                  <a:lumMod val="10000"/>
                </a:schemeClr>
              </a:solidFill>
            </a:endParaRPr>
          </a:p>
        </p:txBody>
      </p:sp>
    </p:spTree>
    <p:extLst>
      <p:ext uri="{BB962C8B-B14F-4D97-AF65-F5344CB8AC3E}">
        <p14:creationId xmlns:p14="http://schemas.microsoft.com/office/powerpoint/2010/main" val="13607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7B50-200B-A76D-EEDA-1FFA95670276}"/>
              </a:ext>
            </a:extLst>
          </p:cNvPr>
          <p:cNvSpPr>
            <a:spLocks noGrp="1"/>
          </p:cNvSpPr>
          <p:nvPr>
            <p:ph type="title"/>
          </p:nvPr>
        </p:nvSpPr>
        <p:spPr>
          <a:xfrm>
            <a:off x="642036" y="1"/>
            <a:ext cx="10905611" cy="983226"/>
          </a:xfrm>
        </p:spPr>
        <p:txBody>
          <a:bodyPr/>
          <a:lstStyle/>
          <a:p>
            <a:r>
              <a:rPr lang="en-US" dirty="0"/>
              <a:t>What Do We Get … if we make these changes?</a:t>
            </a:r>
          </a:p>
        </p:txBody>
      </p:sp>
      <p:sp>
        <p:nvSpPr>
          <p:cNvPr id="3" name="Content Placeholder 2">
            <a:extLst>
              <a:ext uri="{FF2B5EF4-FFF2-40B4-BE49-F238E27FC236}">
                <a16:creationId xmlns:a16="http://schemas.microsoft.com/office/drawing/2014/main" id="{745268B8-B7B7-DC07-2B44-CAA81E8A4493}"/>
              </a:ext>
            </a:extLst>
          </p:cNvPr>
          <p:cNvSpPr>
            <a:spLocks noGrp="1"/>
          </p:cNvSpPr>
          <p:nvPr>
            <p:ph sz="quarter" idx="10"/>
          </p:nvPr>
        </p:nvSpPr>
        <p:spPr>
          <a:xfrm>
            <a:off x="641183" y="1388143"/>
            <a:ext cx="6688886" cy="5173662"/>
          </a:xfrm>
        </p:spPr>
        <p:txBody>
          <a:bodyPr/>
          <a:lstStyle/>
          <a:p>
            <a:pPr marL="0" indent="0">
              <a:buNone/>
            </a:pPr>
            <a:r>
              <a:rPr lang="en-US" i="1" dirty="0"/>
              <a:t>Circular Commons </a:t>
            </a:r>
          </a:p>
          <a:p>
            <a:r>
              <a:rPr lang="en-US" dirty="0"/>
              <a:t>Restoring (not yet restored) ecosystem</a:t>
            </a:r>
          </a:p>
          <a:p>
            <a:r>
              <a:rPr lang="en-US" dirty="0"/>
              <a:t>A more beautiful place </a:t>
            </a:r>
          </a:p>
          <a:p>
            <a:r>
              <a:rPr lang="en-US" dirty="0"/>
              <a:t>Healthier people and lifestyles</a:t>
            </a:r>
          </a:p>
          <a:p>
            <a:pPr marL="0" indent="0">
              <a:buNone/>
            </a:pPr>
            <a:r>
              <a:rPr lang="en-US" i="1" dirty="0"/>
              <a:t>Non-Workers Paradise</a:t>
            </a:r>
          </a:p>
          <a:p>
            <a:r>
              <a:rPr lang="en-US" dirty="0"/>
              <a:t>Equity – cooperation over competition</a:t>
            </a:r>
          </a:p>
          <a:p>
            <a:r>
              <a:rPr lang="en-US" dirty="0"/>
              <a:t>Meaningful activity with collective benefit </a:t>
            </a:r>
          </a:p>
          <a:p>
            <a:r>
              <a:rPr lang="en-US" dirty="0"/>
              <a:t>Direct participation in how we manage our lives and communities</a:t>
            </a:r>
          </a:p>
          <a:p>
            <a:pPr marL="0" indent="0">
              <a:buNone/>
            </a:pPr>
            <a:r>
              <a:rPr lang="en-US" i="1" dirty="0"/>
              <a:t>Tech-Led Abundance</a:t>
            </a:r>
          </a:p>
          <a:p>
            <a:r>
              <a:rPr lang="en-US" dirty="0"/>
              <a:t>Technology that serves us and the planet, not a few insanely wealth people</a:t>
            </a:r>
          </a:p>
        </p:txBody>
      </p:sp>
      <p:sp>
        <p:nvSpPr>
          <p:cNvPr id="4" name="TextBox 3">
            <a:extLst>
              <a:ext uri="{FF2B5EF4-FFF2-40B4-BE49-F238E27FC236}">
                <a16:creationId xmlns:a16="http://schemas.microsoft.com/office/drawing/2014/main" id="{C95FCBD3-B1B7-CDAE-4597-FAAC68742B43}"/>
              </a:ext>
            </a:extLst>
          </p:cNvPr>
          <p:cNvSpPr txBox="1"/>
          <p:nvPr/>
        </p:nvSpPr>
        <p:spPr>
          <a:xfrm>
            <a:off x="2148269" y="864923"/>
            <a:ext cx="2860078" cy="523220"/>
          </a:xfrm>
          <a:prstGeom prst="rect">
            <a:avLst/>
          </a:prstGeom>
          <a:noFill/>
        </p:spPr>
        <p:txBody>
          <a:bodyPr wrap="none" rtlCol="0">
            <a:spAutoFit/>
          </a:bodyPr>
          <a:lstStyle/>
          <a:p>
            <a:r>
              <a:rPr lang="en-US" sz="2800" b="1" dirty="0"/>
              <a:t>Sense of purpose!</a:t>
            </a:r>
          </a:p>
        </p:txBody>
      </p:sp>
      <p:pic>
        <p:nvPicPr>
          <p:cNvPr id="5" name="Content Placeholder 6" descr="A picture containing text, vector graphics&#10;&#10;Description automatically generated">
            <a:extLst>
              <a:ext uri="{FF2B5EF4-FFF2-40B4-BE49-F238E27FC236}">
                <a16:creationId xmlns:a16="http://schemas.microsoft.com/office/drawing/2014/main" id="{C9E95D93-B011-5D43-CB78-8D6B687230A8}"/>
              </a:ext>
            </a:extLst>
          </p:cNvPr>
          <p:cNvPicPr>
            <a:picLocks noChangeAspect="1"/>
          </p:cNvPicPr>
          <p:nvPr/>
        </p:nvPicPr>
        <p:blipFill>
          <a:blip r:embed="rId2"/>
          <a:stretch>
            <a:fillRect/>
          </a:stretch>
        </p:blipFill>
        <p:spPr>
          <a:xfrm>
            <a:off x="5772181" y="491614"/>
            <a:ext cx="7281699" cy="5626768"/>
          </a:xfrm>
          <a:prstGeom prst="rect">
            <a:avLst/>
          </a:prstGeom>
        </p:spPr>
      </p:pic>
      <p:cxnSp>
        <p:nvCxnSpPr>
          <p:cNvPr id="7" name="Straight Arrow Connector 6">
            <a:extLst>
              <a:ext uri="{FF2B5EF4-FFF2-40B4-BE49-F238E27FC236}">
                <a16:creationId xmlns:a16="http://schemas.microsoft.com/office/drawing/2014/main" id="{4E710B18-AEFA-993B-EDC8-A3160DCFEB18}"/>
              </a:ext>
            </a:extLst>
          </p:cNvPr>
          <p:cNvCxnSpPr/>
          <p:nvPr/>
        </p:nvCxnSpPr>
        <p:spPr>
          <a:xfrm flipH="1" flipV="1">
            <a:off x="5217182" y="2380907"/>
            <a:ext cx="1754459" cy="1635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0DA2C98-FDA6-A5E8-20E0-B057449D4F4C}"/>
              </a:ext>
            </a:extLst>
          </p:cNvPr>
          <p:cNvCxnSpPr>
            <a:cxnSpLocks/>
          </p:cNvCxnSpPr>
          <p:nvPr/>
        </p:nvCxnSpPr>
        <p:spPr>
          <a:xfrm flipH="1">
            <a:off x="6906322" y="5107259"/>
            <a:ext cx="1338146" cy="370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C617D55-15E2-AF77-9F05-899095A8E0BE}"/>
              </a:ext>
            </a:extLst>
          </p:cNvPr>
          <p:cNvCxnSpPr>
            <a:cxnSpLocks/>
          </p:cNvCxnSpPr>
          <p:nvPr/>
        </p:nvCxnSpPr>
        <p:spPr>
          <a:xfrm flipH="1">
            <a:off x="6211229" y="2746917"/>
            <a:ext cx="4322957" cy="1371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2005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653732" y="30770"/>
            <a:ext cx="7848600" cy="51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defRPr sz="2400">
                <a:solidFill>
                  <a:schemeClr val="tx1"/>
                </a:solidFill>
                <a:latin typeface="Comic Sans MS" charset="0"/>
                <a:ea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377">
              <a:lnSpc>
                <a:spcPct val="85000"/>
              </a:lnSpc>
              <a:spcBef>
                <a:spcPct val="0"/>
              </a:spcBef>
              <a:defRPr/>
            </a:pPr>
            <a:r>
              <a:rPr lang="en-US" sz="3200" kern="0" spc="60" dirty="0">
                <a:solidFill>
                  <a:srgbClr val="C00000"/>
                </a:solidFill>
                <a:latin typeface="Calibri" panose="020F0502020204030204" pitchFamily="34" charset="0"/>
                <a:ea typeface="+mj-ea"/>
                <a:cs typeface="Calibri" panose="020F0502020204030204" pitchFamily="34" charset="0"/>
              </a:rPr>
              <a:t>Places to Intervene in a System</a:t>
            </a:r>
          </a:p>
        </p:txBody>
      </p:sp>
      <p:pic>
        <p:nvPicPr>
          <p:cNvPr id="15" name="Content Placeholder 14" descr="Graphical user interface&#10;&#10;Description automatically generated">
            <a:extLst>
              <a:ext uri="{FF2B5EF4-FFF2-40B4-BE49-F238E27FC236}">
                <a16:creationId xmlns:a16="http://schemas.microsoft.com/office/drawing/2014/main" id="{9BBA87AC-BD0F-289B-7F98-FB9C40195DB6}"/>
              </a:ext>
            </a:extLst>
          </p:cNvPr>
          <p:cNvPicPr>
            <a:picLocks noGrp="1" noChangeAspect="1"/>
          </p:cNvPicPr>
          <p:nvPr>
            <p:ph idx="1"/>
          </p:nvPr>
        </p:nvPicPr>
        <p:blipFill>
          <a:blip r:embed="rId3"/>
          <a:stretch>
            <a:fillRect/>
          </a:stretch>
        </p:blipFill>
        <p:spPr>
          <a:xfrm>
            <a:off x="2074206" y="557048"/>
            <a:ext cx="7411933" cy="5860174"/>
          </a:xfrm>
        </p:spPr>
      </p:pic>
    </p:spTree>
    <p:extLst>
      <p:ext uri="{BB962C8B-B14F-4D97-AF65-F5344CB8AC3E}">
        <p14:creationId xmlns:p14="http://schemas.microsoft.com/office/powerpoint/2010/main" val="1760177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1173217" y="267572"/>
            <a:ext cx="7636556" cy="685800"/>
          </a:xfrm>
        </p:spPr>
        <p:txBody>
          <a:bodyPr/>
          <a:lstStyle/>
          <a:p>
            <a:pPr eaLnBrk="1" hangingPunct="1"/>
            <a:r>
              <a:rPr lang="en-US" dirty="0"/>
              <a:t>Contact Info</a:t>
            </a:r>
          </a:p>
        </p:txBody>
      </p:sp>
      <p:sp>
        <p:nvSpPr>
          <p:cNvPr id="8" name="Rectangle 3"/>
          <p:cNvSpPr txBox="1">
            <a:spLocks noChangeArrowheads="1"/>
          </p:cNvSpPr>
          <p:nvPr/>
        </p:nvSpPr>
        <p:spPr bwMode="auto">
          <a:xfrm>
            <a:off x="1142999" y="2362200"/>
            <a:ext cx="5682343" cy="3495675"/>
          </a:xfrm>
          <a:prstGeom prst="rect">
            <a:avLst/>
          </a:prstGeom>
          <a:noFill/>
          <a:ln>
            <a:miter lim="800000"/>
            <a:headEnd/>
            <a:tailEnd/>
          </a:ln>
        </p:spPr>
        <p:txBody>
          <a:bodyPr vert="horz" wrap="square" lIns="68580" tIns="34290" rIns="68580" bIns="34290" numCol="1" rtlCol="0" anchor="t" anchorCtr="0" compatLnSpc="1">
            <a:prstTxWarp prst="textNoShape">
              <a:avLst/>
            </a:prstTxWarp>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Calibri" charset="0"/>
                <a:ea typeface="Calibri" charset="0"/>
                <a:cs typeface="Calibri" charset="0"/>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Calibri" charset="0"/>
                <a:ea typeface="Calibri" charset="0"/>
                <a:cs typeface="Calibri" charset="0"/>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charset="0"/>
                <a:ea typeface="Calibri" charset="0"/>
                <a:cs typeface="Calibri"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Calibri" charset="0"/>
                <a:ea typeface="Calibri" charset="0"/>
                <a:cs typeface="Calibri"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Calibri" charset="0"/>
                <a:ea typeface="Calibri" charset="0"/>
                <a:cs typeface="Calibri"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7153" indent="-107153">
              <a:buNone/>
            </a:pPr>
            <a:r>
              <a:rPr lang="en-US" sz="2400" dirty="0">
                <a:cs typeface="Arial" pitchFamily="34" charset="0"/>
              </a:rPr>
              <a:t>Principal, </a:t>
            </a:r>
            <a:r>
              <a:rPr lang="en-US" sz="2400" b="1" i="1" dirty="0" err="1">
                <a:cs typeface="Arial" pitchFamily="34" charset="0"/>
              </a:rPr>
              <a:t>Hinesight</a:t>
            </a:r>
            <a:r>
              <a:rPr lang="en-US" sz="2400" dirty="0">
                <a:cs typeface="Arial" pitchFamily="34" charset="0"/>
              </a:rPr>
              <a:t> &amp;</a:t>
            </a:r>
          </a:p>
          <a:p>
            <a:pPr marL="107153" indent="-107153">
              <a:buNone/>
            </a:pPr>
            <a:r>
              <a:rPr lang="en-US" sz="2400" dirty="0">
                <a:cs typeface="Arial" pitchFamily="34" charset="0"/>
              </a:rPr>
              <a:t>Program Coordinator</a:t>
            </a:r>
          </a:p>
          <a:p>
            <a:pPr marL="107153" indent="-107153">
              <a:buNone/>
            </a:pPr>
            <a:r>
              <a:rPr lang="en-US" sz="2400" dirty="0">
                <a:cs typeface="Arial" pitchFamily="34" charset="0"/>
              </a:rPr>
              <a:t>University of Houston </a:t>
            </a:r>
          </a:p>
          <a:p>
            <a:pPr marL="107153" indent="-107153">
              <a:buNone/>
            </a:pPr>
            <a:r>
              <a:rPr lang="en-US" sz="2400" b="1" i="1" dirty="0">
                <a:cs typeface="Arial" pitchFamily="34" charset="0"/>
              </a:rPr>
              <a:t>Foresight Program</a:t>
            </a:r>
          </a:p>
          <a:p>
            <a:pPr marL="107153" indent="-107153">
              <a:buNone/>
            </a:pPr>
            <a:r>
              <a:rPr lang="en-US" sz="2400" dirty="0">
                <a:cs typeface="Arial" pitchFamily="34" charset="0"/>
              </a:rPr>
              <a:t>ahines@uh.edu</a:t>
            </a:r>
          </a:p>
          <a:p>
            <a:pPr marL="107153" indent="-107153">
              <a:buNone/>
            </a:pPr>
            <a:r>
              <a:rPr lang="en-US" sz="2400" dirty="0">
                <a:cs typeface="Arial" charset="0"/>
                <a:hlinkClick r:id="rId3"/>
              </a:rPr>
              <a:t>www.andyhinesight.com</a:t>
            </a:r>
            <a:endParaRPr lang="en-US" sz="2400" dirty="0">
              <a:cs typeface="Arial" charset="0"/>
            </a:endParaRPr>
          </a:p>
          <a:p>
            <a:pPr marL="107153" indent="-107153">
              <a:buNone/>
            </a:pPr>
            <a:r>
              <a:rPr lang="en-US" sz="2400" dirty="0">
                <a:cs typeface="Arial" charset="0"/>
                <a:hlinkClick r:id="rId4"/>
              </a:rPr>
              <a:t>https://www.imaginingaftercapitalism.com/</a:t>
            </a:r>
            <a:endParaRPr lang="en-US" sz="2400" dirty="0">
              <a:cs typeface="Arial" charset="0"/>
            </a:endParaRPr>
          </a:p>
          <a:p>
            <a:pPr marL="107153" indent="-107153">
              <a:buNone/>
            </a:pPr>
            <a:endParaRPr lang="en-US" sz="2400" dirty="0">
              <a:cs typeface="Arial" charset="0"/>
            </a:endParaRPr>
          </a:p>
          <a:p>
            <a:pPr marL="107153" indent="-107153">
              <a:buNone/>
            </a:pPr>
            <a:r>
              <a:rPr lang="en-US" sz="2400" dirty="0">
                <a:cs typeface="Arial" charset="0"/>
                <a:hlinkClick r:id="rId5"/>
              </a:rPr>
              <a:t>https://www.triarchypress.net/after.html</a:t>
            </a:r>
            <a:r>
              <a:rPr lang="en-US" sz="2400" dirty="0">
                <a:cs typeface="Arial" charset="0"/>
              </a:rPr>
              <a:t>    </a:t>
            </a:r>
          </a:p>
        </p:txBody>
      </p:sp>
      <p:sp useBgFill="1">
        <p:nvSpPr>
          <p:cNvPr id="9" name="Rectangle 4"/>
          <p:cNvSpPr>
            <a:spLocks noChangeArrowheads="1"/>
          </p:cNvSpPr>
          <p:nvPr/>
        </p:nvSpPr>
        <p:spPr bwMode="auto">
          <a:xfrm>
            <a:off x="1173217" y="1491343"/>
            <a:ext cx="3279040" cy="477993"/>
          </a:xfrm>
          <a:prstGeom prst="rect">
            <a:avLst/>
          </a:prstGeom>
          <a:ln w="12700">
            <a:solidFill>
              <a:schemeClr val="tx2"/>
            </a:solidFill>
            <a:miter lim="800000"/>
            <a:headEnd/>
            <a:tailEnd/>
          </a:ln>
          <a:effectLst>
            <a:outerShdw dist="107763" dir="2700000" algn="ctr" rotWithShape="0">
              <a:srgbClr val="000000"/>
            </a:outerShdw>
          </a:effectLst>
        </p:spPr>
        <p:txBody>
          <a:bodyPr wrap="square" lIns="63081" tIns="30945" rIns="63081" bIns="30945">
            <a:spAutoFit/>
          </a:bodyPr>
          <a:lstStyle/>
          <a:p>
            <a:pPr defTabSz="623873">
              <a:defRPr/>
            </a:pPr>
            <a:r>
              <a:rPr lang="en-US" sz="2700" b="1" dirty="0">
                <a:solidFill>
                  <a:prstClr val="black"/>
                </a:solidFill>
                <a:latin typeface="Calibri"/>
                <a:cs typeface="Arial" pitchFamily="34" charset="0"/>
              </a:rPr>
              <a:t>Dr. Andy Hines</a:t>
            </a:r>
          </a:p>
        </p:txBody>
      </p:sp>
      <p:pic>
        <p:nvPicPr>
          <p:cNvPr id="3" name="Picture 2" descr="A person with his hand on his chin&#10;&#10;AI-generated content may be incorrect.">
            <a:extLst>
              <a:ext uri="{FF2B5EF4-FFF2-40B4-BE49-F238E27FC236}">
                <a16:creationId xmlns:a16="http://schemas.microsoft.com/office/drawing/2014/main" id="{50A21093-0821-0A2E-D0B4-5D3DE1040DE5}"/>
              </a:ext>
            </a:extLst>
          </p:cNvPr>
          <p:cNvPicPr>
            <a:picLocks noChangeAspect="1"/>
          </p:cNvPicPr>
          <p:nvPr/>
        </p:nvPicPr>
        <p:blipFill>
          <a:blip r:embed="rId6"/>
          <a:stretch>
            <a:fillRect/>
          </a:stretch>
        </p:blipFill>
        <p:spPr>
          <a:xfrm>
            <a:off x="7344229" y="1197899"/>
            <a:ext cx="2757715" cy="4659976"/>
          </a:xfrm>
          <a:prstGeom prst="rect">
            <a:avLst/>
          </a:prstGeom>
        </p:spPr>
      </p:pic>
    </p:spTree>
    <p:extLst>
      <p:ext uri="{BB962C8B-B14F-4D97-AF65-F5344CB8AC3E}">
        <p14:creationId xmlns:p14="http://schemas.microsoft.com/office/powerpoint/2010/main" val="14732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DE29-E8AB-6028-80CA-F3B5DE02436B}"/>
              </a:ext>
            </a:extLst>
          </p:cNvPr>
          <p:cNvSpPr>
            <a:spLocks noGrp="1"/>
          </p:cNvSpPr>
          <p:nvPr>
            <p:ph type="title"/>
          </p:nvPr>
        </p:nvSpPr>
        <p:spPr/>
        <p:txBody>
          <a:bodyPr/>
          <a:lstStyle/>
          <a:p>
            <a:r>
              <a:rPr lang="en-US" sz="1800" dirty="0">
                <a:ea typeface="Times New Roman" panose="02020603050405020304" pitchFamily="18" charset="0"/>
                <a:cs typeface="Times New Roman" panose="02020603050405020304" pitchFamily="18" charset="0"/>
              </a:rPr>
              <a:t>IMAGINING </a:t>
            </a:r>
            <a:r>
              <a:rPr lang="en-US" sz="1800" i="1" dirty="0">
                <a:ea typeface="Times New Roman" panose="02020603050405020304" pitchFamily="18" charset="0"/>
                <a:cs typeface="Times New Roman" panose="02020603050405020304" pitchFamily="18" charset="0"/>
              </a:rPr>
              <a:t>AFTER CAPITALISM: </a:t>
            </a:r>
            <a:r>
              <a:rPr lang="en-US" sz="1800" dirty="0">
                <a:ea typeface="Times New Roman" panose="02020603050405020304" pitchFamily="18" charset="0"/>
                <a:cs typeface="Times New Roman" panose="02020603050405020304" pitchFamily="18" charset="0"/>
              </a:rPr>
              <a:t>TEN MINDSET SHIFTS</a:t>
            </a:r>
            <a:endParaRPr lang="en-US" i="1" dirty="0"/>
          </a:p>
        </p:txBody>
      </p:sp>
      <p:graphicFrame>
        <p:nvGraphicFramePr>
          <p:cNvPr id="15" name="Table 15">
            <a:extLst>
              <a:ext uri="{FF2B5EF4-FFF2-40B4-BE49-F238E27FC236}">
                <a16:creationId xmlns:a16="http://schemas.microsoft.com/office/drawing/2014/main" id="{EB5C6200-9880-4362-9C53-851970D96EC9}"/>
              </a:ext>
            </a:extLst>
          </p:cNvPr>
          <p:cNvGraphicFramePr>
            <a:graphicFrameLocks noGrp="1"/>
          </p:cNvGraphicFramePr>
          <p:nvPr/>
        </p:nvGraphicFramePr>
        <p:xfrm>
          <a:off x="2058441" y="740454"/>
          <a:ext cx="7777655" cy="5463325"/>
        </p:xfrm>
        <a:graphic>
          <a:graphicData uri="http://schemas.openxmlformats.org/drawingml/2006/table">
            <a:tbl>
              <a:tblPr firstRow="1" bandRow="1">
                <a:tableStyleId>{5C22544A-7EE6-4342-B048-85BDC9FD1C3A}</a:tableStyleId>
              </a:tblPr>
              <a:tblGrid>
                <a:gridCol w="3808927">
                  <a:extLst>
                    <a:ext uri="{9D8B030D-6E8A-4147-A177-3AD203B41FA5}">
                      <a16:colId xmlns:a16="http://schemas.microsoft.com/office/drawing/2014/main" val="3715262234"/>
                    </a:ext>
                  </a:extLst>
                </a:gridCol>
                <a:gridCol w="3968728">
                  <a:extLst>
                    <a:ext uri="{9D8B030D-6E8A-4147-A177-3AD203B41FA5}">
                      <a16:colId xmlns:a16="http://schemas.microsoft.com/office/drawing/2014/main" val="2851745228"/>
                    </a:ext>
                  </a:extLst>
                </a:gridCol>
              </a:tblGrid>
              <a:tr h="370840">
                <a:tc>
                  <a:txBody>
                    <a:bodyPr/>
                    <a:lstStyle/>
                    <a:p>
                      <a:r>
                        <a:rPr lang="en-US" dirty="0"/>
                        <a:t>FROM</a:t>
                      </a:r>
                    </a:p>
                  </a:txBody>
                  <a:tcPr/>
                </a:tc>
                <a:tc>
                  <a:txBody>
                    <a:bodyPr/>
                    <a:lstStyle/>
                    <a:p>
                      <a:r>
                        <a:rPr lang="en-US" dirty="0"/>
                        <a:t>TO</a:t>
                      </a:r>
                    </a:p>
                  </a:txBody>
                  <a:tcPr/>
                </a:tc>
                <a:extLst>
                  <a:ext uri="{0D108BD9-81ED-4DB2-BD59-A6C34878D82A}">
                    <a16:rowId xmlns:a16="http://schemas.microsoft.com/office/drawing/2014/main" val="550435402"/>
                  </a:ext>
                </a:extLst>
              </a:tr>
              <a:tr h="0">
                <a:tc>
                  <a:txBody>
                    <a:bodyPr/>
                    <a:lstStyle/>
                    <a:p>
                      <a:pPr marL="57150" marR="0" indent="-342900">
                        <a:spcBef>
                          <a:spcPts val="0"/>
                        </a:spcBef>
                        <a:spcAft>
                          <a:spcPts val="0"/>
                        </a:spcAft>
                        <a:buFont typeface="+mj-lt"/>
                        <a:buAutoNum type="arabicPeriod"/>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ONE-RIGHT-WAY (traditional, modern, and postmodern) VALUES</a:t>
                      </a:r>
                    </a:p>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Or FIRST TIER VALUES </a:t>
                      </a:r>
                      <a:endParaRPr lang="en-US" dirty="0"/>
                    </a:p>
                  </a:txBody>
                  <a:tcPr/>
                </a:tc>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MULTIPLE WAYS (integral) </a:t>
                      </a:r>
                    </a:p>
                    <a:p>
                      <a:pPr marL="0" marR="0" indent="0">
                        <a:spcBef>
                          <a:spcPts val="0"/>
                        </a:spcBef>
                        <a:spcAft>
                          <a:spcPts val="0"/>
                        </a:spcAft>
                        <a:buFont typeface="+mj-lt"/>
                        <a:buNone/>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SECOND TIER VALUES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a:txBody>
                  <a:tcPr/>
                </a:tc>
                <a:extLst>
                  <a:ext uri="{0D108BD9-81ED-4DB2-BD59-A6C34878D82A}">
                    <a16:rowId xmlns:a16="http://schemas.microsoft.com/office/drawing/2014/main" val="1290277950"/>
                  </a:ext>
                </a:extLst>
              </a:tr>
              <a:tr h="485578">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 ECONOMY</a:t>
                      </a:r>
                      <a:endParaRPr lang="en-US" dirty="0"/>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SOCIETY</a:t>
                      </a:r>
                      <a:endParaRPr lang="en-US" dirty="0"/>
                    </a:p>
                  </a:txBody>
                  <a:tcPr/>
                </a:tc>
                <a:extLst>
                  <a:ext uri="{0D108BD9-81ED-4DB2-BD59-A6C34878D82A}">
                    <a16:rowId xmlns:a16="http://schemas.microsoft.com/office/drawing/2014/main" val="3922656416"/>
                  </a:ext>
                </a:extLst>
              </a:tr>
              <a:tr h="3760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3. SCARCITY </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ABUNDANCE</a:t>
                      </a:r>
                    </a:p>
                  </a:txBody>
                  <a:tcPr/>
                </a:tc>
                <a:extLst>
                  <a:ext uri="{0D108BD9-81ED-4DB2-BD59-A6C34878D82A}">
                    <a16:rowId xmlns:a16="http://schemas.microsoft.com/office/drawing/2014/main" val="388970066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4. MASTERS (of nature) </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PARTNERS (with nature)</a:t>
                      </a:r>
                      <a:endParaRPr lang="en-US" dirty="0"/>
                    </a:p>
                  </a:txBody>
                  <a:tcPr/>
                </a:tc>
                <a:extLst>
                  <a:ext uri="{0D108BD9-81ED-4DB2-BD59-A6C34878D82A}">
                    <a16:rowId xmlns:a16="http://schemas.microsoft.com/office/drawing/2014/main" val="100883618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5. GROWTH</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DEGROWTH</a:t>
                      </a:r>
                      <a:endParaRPr lang="en-US" dirty="0"/>
                    </a:p>
                  </a:txBody>
                  <a:tcPr/>
                </a:tc>
                <a:extLst>
                  <a:ext uri="{0D108BD9-81ED-4DB2-BD59-A6C34878D82A}">
                    <a16:rowId xmlns:a16="http://schemas.microsoft.com/office/drawing/2014/main" val="135976499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6. USED FUTURES (socialism and communism)</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NEW FUTURES (Circular Commons, Non-Workers Paradise, and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Tech-Led Abundance)</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549096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7. FULL EMPLOYMENT</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FULL UNEMPLOYMENT </a:t>
                      </a:r>
                      <a:endParaRPr lang="en-US" dirty="0"/>
                    </a:p>
                  </a:txBody>
                  <a:tcPr/>
                </a:tc>
                <a:extLst>
                  <a:ext uri="{0D108BD9-81ED-4DB2-BD59-A6C34878D82A}">
                    <a16:rowId xmlns:a16="http://schemas.microsoft.com/office/drawing/2014/main" val="3517336441"/>
                  </a:ext>
                </a:extLst>
              </a:tr>
              <a:tr h="370840">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8. PRIVATE PROPERTY</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COMMONS </a:t>
                      </a:r>
                    </a:p>
                  </a:txBody>
                  <a:tcPr/>
                </a:tc>
                <a:extLst>
                  <a:ext uri="{0D108BD9-81ED-4DB2-BD59-A6C34878D82A}">
                    <a16:rowId xmlns:a16="http://schemas.microsoft.com/office/drawing/2014/main" val="3626075"/>
                  </a:ext>
                </a:extLst>
              </a:tr>
              <a:tr h="461579">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9. GLOBAL AND LOCAL</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LOCAL AND GLOBAL</a:t>
                      </a:r>
                      <a:endParaRPr lang="en-US" dirty="0"/>
                    </a:p>
                  </a:txBody>
                  <a:tcPr/>
                </a:tc>
                <a:extLst>
                  <a:ext uri="{0D108BD9-81ED-4DB2-BD59-A6C34878D82A}">
                    <a16:rowId xmlns:a16="http://schemas.microsoft.com/office/drawing/2014/main" val="4107439519"/>
                  </a:ext>
                </a:extLst>
              </a:tr>
              <a:tr h="370840">
                <a:tc>
                  <a:txBody>
                    <a:bodyPr/>
                    <a:lstStyle/>
                    <a:p>
                      <a:pPr marL="0" marR="0" indent="0">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10. ACCUMULATION</a:t>
                      </a:r>
                    </a:p>
                  </a:txBody>
                  <a:tcPr/>
                </a:tc>
                <a:tc>
                  <a:txBody>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DISTRIBUTION </a:t>
                      </a:r>
                      <a:endParaRPr lang="en-US" dirty="0"/>
                    </a:p>
                  </a:txBody>
                  <a:tcPr/>
                </a:tc>
                <a:extLst>
                  <a:ext uri="{0D108BD9-81ED-4DB2-BD59-A6C34878D82A}">
                    <a16:rowId xmlns:a16="http://schemas.microsoft.com/office/drawing/2014/main" val="1101009749"/>
                  </a:ext>
                </a:extLst>
              </a:tr>
            </a:tbl>
          </a:graphicData>
        </a:graphic>
      </p:graphicFrame>
      <p:sp>
        <p:nvSpPr>
          <p:cNvPr id="18" name="Right Brace 17">
            <a:extLst>
              <a:ext uri="{FF2B5EF4-FFF2-40B4-BE49-F238E27FC236}">
                <a16:creationId xmlns:a16="http://schemas.microsoft.com/office/drawing/2014/main" id="{64B94071-69D5-73DB-2293-589683CFC921}"/>
              </a:ext>
            </a:extLst>
          </p:cNvPr>
          <p:cNvSpPr/>
          <p:nvPr/>
        </p:nvSpPr>
        <p:spPr>
          <a:xfrm>
            <a:off x="5332413" y="1207363"/>
            <a:ext cx="398016" cy="4719304"/>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074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786" y="4667448"/>
            <a:ext cx="7935134" cy="1446550"/>
          </a:xfrm>
          <a:prstGeom prst="rect">
            <a:avLst/>
          </a:prstGeom>
          <a:solidFill>
            <a:schemeClr val="accent1"/>
          </a:solidFill>
        </p:spPr>
        <p:txBody>
          <a:bodyPr wrap="square" rtlCol="0">
            <a:spAutoFit/>
          </a:bodyPr>
          <a:lstStyle/>
          <a:p>
            <a:r>
              <a:rPr lang="en-US" sz="2200" dirty="0">
                <a:solidFill>
                  <a:schemeClr val="bg1"/>
                </a:solidFill>
                <a:latin typeface="Calibri" panose="020F0502020204030204" pitchFamily="34" charset="0"/>
              </a:rPr>
              <a:t>The force that drives the image of the future is only in part rational and intellectual; </a:t>
            </a:r>
            <a:r>
              <a:rPr lang="en-US" sz="2200" b="1" i="1" dirty="0">
                <a:solidFill>
                  <a:schemeClr val="bg1"/>
                </a:solidFill>
                <a:latin typeface="Calibri" panose="020F0502020204030204" pitchFamily="34" charset="0"/>
              </a:rPr>
              <a:t>a much larger part is emotional, aesthetic, and spiritual</a:t>
            </a:r>
            <a:r>
              <a:rPr lang="en-US" sz="2200" dirty="0">
                <a:solidFill>
                  <a:schemeClr val="bg1"/>
                </a:solidFill>
                <a:latin typeface="Calibri" panose="020F0502020204030204" pitchFamily="34" charset="0"/>
              </a:rPr>
              <a:t>. The appeal of the image lies in its picture of a radically different world in an Other time. </a:t>
            </a:r>
          </a:p>
        </p:txBody>
      </p:sp>
      <p:sp>
        <p:nvSpPr>
          <p:cNvPr id="5" name="Rectangle 4"/>
          <p:cNvSpPr/>
          <p:nvPr/>
        </p:nvSpPr>
        <p:spPr>
          <a:xfrm>
            <a:off x="3463477" y="1024685"/>
            <a:ext cx="4572000" cy="1200329"/>
          </a:xfrm>
          <a:prstGeom prst="rect">
            <a:avLst/>
          </a:prstGeom>
        </p:spPr>
        <p:txBody>
          <a:bodyPr>
            <a:spAutoFit/>
          </a:bodyPr>
          <a:lstStyle/>
          <a:p>
            <a:r>
              <a:rPr lang="en-US" sz="2400" b="1" i="1" dirty="0">
                <a:latin typeface="Calibri" panose="020F0502020204030204" pitchFamily="34" charset="0"/>
              </a:rPr>
              <a:t>“There has been a massive loss of capacity, or even will, for renewal of images of the future.”</a:t>
            </a:r>
            <a:endParaRPr lang="en-US" sz="2400" dirty="0">
              <a:latin typeface="Calibri" panose="020F0502020204030204" pitchFamily="34" charset="0"/>
            </a:endParaRPr>
          </a:p>
        </p:txBody>
      </p:sp>
      <p:sp>
        <p:nvSpPr>
          <p:cNvPr id="7" name="Rectangle 6"/>
          <p:cNvSpPr/>
          <p:nvPr/>
        </p:nvSpPr>
        <p:spPr>
          <a:xfrm>
            <a:off x="3463477" y="2298578"/>
            <a:ext cx="4572000" cy="2123658"/>
          </a:xfrm>
          <a:prstGeom prst="rect">
            <a:avLst/>
          </a:prstGeom>
        </p:spPr>
        <p:txBody>
          <a:bodyPr>
            <a:spAutoFit/>
          </a:bodyPr>
          <a:lstStyle/>
          <a:p>
            <a:r>
              <a:rPr lang="en-US" sz="2200" dirty="0">
                <a:latin typeface="Calibri" panose="020F0502020204030204" pitchFamily="34" charset="0"/>
              </a:rPr>
              <a:t>The rise and fall of images of the future precedes or accompanies the rise and fall of cultures, e.g., Christianity, the Enlightenment, the Renaissance, the first Industrial Revolution.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36" y="1024685"/>
            <a:ext cx="2301882" cy="329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02365" y="142867"/>
            <a:ext cx="4845509" cy="740867"/>
          </a:xfrm>
        </p:spPr>
        <p:txBody>
          <a:bodyPr/>
          <a:lstStyle/>
          <a:p>
            <a:r>
              <a:rPr lang="en-US" dirty="0"/>
              <a:t>The Image of the Future</a:t>
            </a:r>
          </a:p>
        </p:txBody>
      </p:sp>
      <p:sp>
        <p:nvSpPr>
          <p:cNvPr id="3" name="Rectangle 2">
            <a:extLst>
              <a:ext uri="{FF2B5EF4-FFF2-40B4-BE49-F238E27FC236}">
                <a16:creationId xmlns:a16="http://schemas.microsoft.com/office/drawing/2014/main" id="{EC0CFF8F-4837-E9E7-E9EC-41AFC2BA5950}"/>
              </a:ext>
            </a:extLst>
          </p:cNvPr>
          <p:cNvSpPr/>
          <p:nvPr/>
        </p:nvSpPr>
        <p:spPr>
          <a:xfrm>
            <a:off x="8698231" y="4667448"/>
            <a:ext cx="3233832" cy="1787526"/>
          </a:xfrm>
          <a:prstGeom prst="rect">
            <a:avLst/>
          </a:prstGeom>
          <a:noFill/>
          <a:ln>
            <a:noFill/>
          </a:ln>
        </p:spPr>
        <p:txBody>
          <a:bodyPr vert="horz" lIns="91440" tIns="45720" rIns="91440" bIns="45720" rtlCol="0" anchor="ctr">
            <a:normAutofit/>
          </a:bodyPr>
          <a:lstStyle/>
          <a:p>
            <a:pPr algn="ctr">
              <a:spcBef>
                <a:spcPct val="0"/>
              </a:spcBef>
              <a:spcAft>
                <a:spcPts val="600"/>
              </a:spcAft>
            </a:pPr>
            <a:r>
              <a:rPr lang="en-US" sz="2400" b="0" i="1" kern="0" cap="none" spc="60" normalizeH="0" baseline="0" dirty="0">
                <a:solidFill>
                  <a:schemeClr val="accent1"/>
                </a:solidFill>
                <a:latin typeface="Calibri" panose="020F0502020204030204" pitchFamily="34" charset="0"/>
                <a:ea typeface="+mj-ea"/>
                <a:cs typeface="Calibri" panose="020F0502020204030204" pitchFamily="34" charset="0"/>
              </a:rPr>
              <a:t>“If you don’t know where you’re going, you might end up somewhere else.”</a:t>
            </a:r>
            <a:endParaRPr lang="en-US" sz="2400" b="0" kern="0" cap="none" spc="60" normalizeH="0" baseline="0" dirty="0">
              <a:solidFill>
                <a:schemeClr val="accent1"/>
              </a:solidFill>
              <a:latin typeface="Calibri" panose="020F0502020204030204" pitchFamily="34" charset="0"/>
              <a:ea typeface="+mj-ea"/>
              <a:cs typeface="Calibri" panose="020F0502020204030204" pitchFamily="34" charset="0"/>
            </a:endParaRPr>
          </a:p>
        </p:txBody>
      </p:sp>
      <p:pic>
        <p:nvPicPr>
          <p:cNvPr id="9" name="Picture 2" descr="Yogi Berra, 1925 - 2015 Special Tribute ...">
            <a:extLst>
              <a:ext uri="{FF2B5EF4-FFF2-40B4-BE49-F238E27FC236}">
                <a16:creationId xmlns:a16="http://schemas.microsoft.com/office/drawing/2014/main" id="{3C533DE1-1A02-7582-FF6A-C20D1FB89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779" y="283770"/>
            <a:ext cx="3147723" cy="421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509D6-82F9-B43A-E664-4B0A7CDFD1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98E5E8-893B-8AD9-BD84-5E9C71CFA33C}"/>
              </a:ext>
            </a:extLst>
          </p:cNvPr>
          <p:cNvSpPr/>
          <p:nvPr/>
        </p:nvSpPr>
        <p:spPr>
          <a:xfrm>
            <a:off x="1035835" y="1375479"/>
            <a:ext cx="4036906" cy="2554545"/>
          </a:xfrm>
          <a:prstGeom prst="rect">
            <a:avLst/>
          </a:prstGeom>
        </p:spPr>
        <p:txBody>
          <a:bodyPr wrap="square">
            <a:spAutoFit/>
          </a:bodyPr>
          <a:lstStyle/>
          <a:p>
            <a:pPr>
              <a:defRPr/>
            </a:pPr>
            <a:r>
              <a:rPr lang="en-US" sz="3200" dirty="0">
                <a:solidFill>
                  <a:srgbClr val="FFFFFF"/>
                </a:solidFill>
                <a:latin typeface="Calibri" panose="020F0502020204030204" pitchFamily="34" charset="0"/>
              </a:rPr>
              <a:t>A driver is a thematic cluster of related research inputs that is driving or shaping change.</a:t>
            </a:r>
          </a:p>
        </p:txBody>
      </p:sp>
      <p:sp>
        <p:nvSpPr>
          <p:cNvPr id="15" name="Title 1">
            <a:extLst>
              <a:ext uri="{FF2B5EF4-FFF2-40B4-BE49-F238E27FC236}">
                <a16:creationId xmlns:a16="http://schemas.microsoft.com/office/drawing/2014/main" id="{3B38C2D3-A9F8-BB0C-AAEB-D5BF34835E54}"/>
              </a:ext>
            </a:extLst>
          </p:cNvPr>
          <p:cNvSpPr txBox="1">
            <a:spLocks/>
          </p:cNvSpPr>
          <p:nvPr/>
        </p:nvSpPr>
        <p:spPr>
          <a:xfrm>
            <a:off x="857535" y="309418"/>
            <a:ext cx="4631931" cy="983226"/>
          </a:xfrm>
          <a:prstGeom prst="rect">
            <a:avLst/>
          </a:prstGeom>
        </p:spPr>
        <p:txBody>
          <a:bodyPr/>
          <a:lstStyle>
            <a:lvl1pPr algn="l" defTabSz="457200" rtl="0" eaLnBrk="1" latinLnBrk="0" hangingPunct="1">
              <a:lnSpc>
                <a:spcPct val="100000"/>
              </a:lnSpc>
              <a:spcBef>
                <a:spcPct val="0"/>
              </a:spcBef>
              <a:buNone/>
              <a:defRPr sz="2400" b="0" kern="0" cap="none" spc="60" normalizeH="0" baseline="0">
                <a:solidFill>
                  <a:srgbClr val="C00000"/>
                </a:solidFill>
                <a:latin typeface="Calibri" panose="020F0502020204030204" pitchFamily="34" charset="0"/>
                <a:ea typeface="+mj-ea"/>
                <a:cs typeface="Calibri" panose="020F0502020204030204" pitchFamily="34" charset="0"/>
              </a:defRPr>
            </a:lvl1pPr>
          </a:lstStyle>
          <a:p>
            <a:pPr>
              <a:defRPr/>
            </a:pPr>
            <a:r>
              <a:rPr lang="en-US" sz="3600" dirty="0">
                <a:solidFill>
                  <a:srgbClr val="FFFFFF"/>
                </a:solidFill>
              </a:rPr>
              <a:t>Key Drivers of Change</a:t>
            </a:r>
          </a:p>
        </p:txBody>
      </p:sp>
      <p:graphicFrame>
        <p:nvGraphicFramePr>
          <p:cNvPr id="19" name="Rectangle 1">
            <a:extLst>
              <a:ext uri="{FF2B5EF4-FFF2-40B4-BE49-F238E27FC236}">
                <a16:creationId xmlns:a16="http://schemas.microsoft.com/office/drawing/2014/main" id="{DD5DD583-337C-BA50-0F66-F6BA7396B3D7}"/>
              </a:ext>
            </a:extLst>
          </p:cNvPr>
          <p:cNvGraphicFramePr>
            <a:graphicFrameLocks noGrp="1"/>
          </p:cNvGraphicFramePr>
          <p:nvPr>
            <p:ph sz="quarter" idx="13"/>
          </p:nvPr>
        </p:nvGraphicFramePr>
        <p:xfrm>
          <a:off x="6699359" y="950637"/>
          <a:ext cx="4204138"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xplosion: 8 Points 1">
            <a:extLst>
              <a:ext uri="{FF2B5EF4-FFF2-40B4-BE49-F238E27FC236}">
                <a16:creationId xmlns:a16="http://schemas.microsoft.com/office/drawing/2014/main" id="{A6C44A9F-2120-1CC2-BF20-8DEAEBC07E8C}"/>
              </a:ext>
            </a:extLst>
          </p:cNvPr>
          <p:cNvSpPr/>
          <p:nvPr/>
        </p:nvSpPr>
        <p:spPr>
          <a:xfrm>
            <a:off x="748452" y="3995410"/>
            <a:ext cx="3823548" cy="2286000"/>
          </a:xfrm>
          <a:prstGeom prst="irregularSeal1">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We will be ranking these drivers shortly .. Make some notes!</a:t>
            </a:r>
          </a:p>
        </p:txBody>
      </p:sp>
    </p:spTree>
    <p:extLst>
      <p:ext uri="{BB962C8B-B14F-4D97-AF65-F5344CB8AC3E}">
        <p14:creationId xmlns:p14="http://schemas.microsoft.com/office/powerpoint/2010/main" val="2057471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15B6B-C7B6-6E1F-3543-96030903F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B6725-7228-86B2-F97B-5689F71F8E7E}"/>
              </a:ext>
            </a:extLst>
          </p:cNvPr>
          <p:cNvSpPr>
            <a:spLocks noGrp="1"/>
          </p:cNvSpPr>
          <p:nvPr>
            <p:ph type="title"/>
          </p:nvPr>
        </p:nvSpPr>
        <p:spPr/>
        <p:txBody>
          <a:bodyPr/>
          <a:lstStyle/>
          <a:p>
            <a:r>
              <a:rPr lang="en-US" dirty="0"/>
              <a:t>Your Turn: Circular Commons Key Issues </a:t>
            </a:r>
          </a:p>
        </p:txBody>
      </p:sp>
      <p:graphicFrame>
        <p:nvGraphicFramePr>
          <p:cNvPr id="4" name="Content Placeholder 3">
            <a:extLst>
              <a:ext uri="{FF2B5EF4-FFF2-40B4-BE49-F238E27FC236}">
                <a16:creationId xmlns:a16="http://schemas.microsoft.com/office/drawing/2014/main" id="{EED05E2A-AF94-60B1-9076-B0FF3BE246BA}"/>
              </a:ext>
            </a:extLst>
          </p:cNvPr>
          <p:cNvGraphicFramePr>
            <a:graphicFrameLocks noGrp="1"/>
          </p:cNvGraphicFramePr>
          <p:nvPr>
            <p:ph sz="quarter" idx="10"/>
          </p:nvPr>
        </p:nvGraphicFramePr>
        <p:xfrm>
          <a:off x="641089" y="1821775"/>
          <a:ext cx="10906124" cy="4315587"/>
        </p:xfrm>
        <a:graphic>
          <a:graphicData uri="http://schemas.openxmlformats.org/drawingml/2006/table">
            <a:tbl>
              <a:tblPr firstRow="1" bandRow="1">
                <a:tableStyleId>{5C22544A-7EE6-4342-B048-85BDC9FD1C3A}</a:tableStyleId>
              </a:tblPr>
              <a:tblGrid>
                <a:gridCol w="5453062">
                  <a:extLst>
                    <a:ext uri="{9D8B030D-6E8A-4147-A177-3AD203B41FA5}">
                      <a16:colId xmlns:a16="http://schemas.microsoft.com/office/drawing/2014/main" val="81698288"/>
                    </a:ext>
                  </a:extLst>
                </a:gridCol>
                <a:gridCol w="5453062">
                  <a:extLst>
                    <a:ext uri="{9D8B030D-6E8A-4147-A177-3AD203B41FA5}">
                      <a16:colId xmlns:a16="http://schemas.microsoft.com/office/drawing/2014/main" val="3633142290"/>
                    </a:ext>
                  </a:extLst>
                </a:gridCol>
              </a:tblGrid>
              <a:tr h="438205">
                <a:tc>
                  <a:txBody>
                    <a:bodyPr/>
                    <a:lstStyle/>
                    <a:p>
                      <a:pPr marL="0" marR="0" lvl="0" indent="0" algn="l" defTabSz="609458" rtl="0" eaLnBrk="1" fontAlgn="auto" latinLnBrk="0" hangingPunct="1">
                        <a:lnSpc>
                          <a:spcPct val="100000"/>
                        </a:lnSpc>
                        <a:spcBef>
                          <a:spcPts val="0"/>
                        </a:spcBef>
                        <a:spcAft>
                          <a:spcPts val="0"/>
                        </a:spcAft>
                        <a:buClrTx/>
                        <a:buSzTx/>
                        <a:buFontTx/>
                        <a:buNone/>
                        <a:tabLst/>
                        <a:defRPr/>
                      </a:pPr>
                      <a:r>
                        <a:rPr lang="en-US" sz="2400" dirty="0"/>
                        <a:t>Issues (Circle Top Issue)</a:t>
                      </a:r>
                    </a:p>
                  </a:txBody>
                  <a:tcPr/>
                </a:tc>
                <a:tc>
                  <a:txBody>
                    <a:bodyPr/>
                    <a:lstStyle/>
                    <a:p>
                      <a:r>
                        <a:rPr lang="en-US" dirty="0"/>
                        <a:t>Response to Top Issue</a:t>
                      </a:r>
                    </a:p>
                  </a:txBody>
                  <a:tcPr/>
                </a:tc>
                <a:extLst>
                  <a:ext uri="{0D108BD9-81ED-4DB2-BD59-A6C34878D82A}">
                    <a16:rowId xmlns:a16="http://schemas.microsoft.com/office/drawing/2014/main" val="1850210938"/>
                  </a:ext>
                </a:extLst>
              </a:tr>
              <a:tr h="1279435">
                <a:tc>
                  <a:txBody>
                    <a:bodyPr/>
                    <a:lstStyle/>
                    <a:p>
                      <a:pPr marL="0" indent="0">
                        <a:lnSpc>
                          <a:spcPct val="120000"/>
                        </a:lnSpc>
                        <a:spcAft>
                          <a:spcPts val="0"/>
                        </a:spcAft>
                        <a:buFont typeface="+mj-lt"/>
                        <a:buNone/>
                      </a:pPr>
                      <a:r>
                        <a:rPr lang="en-US" sz="2400" dirty="0"/>
                        <a:t>If or when should we move to a circular approach? </a:t>
                      </a:r>
                    </a:p>
                    <a:p>
                      <a:endParaRPr lang="en-US" dirty="0"/>
                    </a:p>
                  </a:txBody>
                  <a:tcPr/>
                </a:tc>
                <a:tc rowSpan="3">
                  <a:txBody>
                    <a:bodyPr/>
                    <a:lstStyle/>
                    <a:p>
                      <a:endParaRPr lang="en-US" dirty="0"/>
                    </a:p>
                  </a:txBody>
                  <a:tcPr/>
                </a:tc>
                <a:extLst>
                  <a:ext uri="{0D108BD9-81ED-4DB2-BD59-A6C34878D82A}">
                    <a16:rowId xmlns:a16="http://schemas.microsoft.com/office/drawing/2014/main" val="1523679676"/>
                  </a:ext>
                </a:extLst>
              </a:tr>
              <a:tr h="1279435">
                <a:tc>
                  <a:txBody>
                    <a:bodyPr/>
                    <a:lstStyle/>
                    <a:p>
                      <a:pPr marL="0" indent="0">
                        <a:lnSpc>
                          <a:spcPct val="120000"/>
                        </a:lnSpc>
                        <a:spcAft>
                          <a:spcPts val="0"/>
                        </a:spcAft>
                        <a:buFont typeface="+mj-lt"/>
                        <a:buNone/>
                      </a:pPr>
                      <a:r>
                        <a:rPr lang="en-US" sz="2400" dirty="0"/>
                        <a:t>How might we move to a service rather than product approach?</a:t>
                      </a:r>
                    </a:p>
                    <a:p>
                      <a:endParaRPr lang="en-US" dirty="0"/>
                    </a:p>
                  </a:txBody>
                  <a:tcPr/>
                </a:tc>
                <a:tc vMerge="1">
                  <a:txBody>
                    <a:bodyPr/>
                    <a:lstStyle/>
                    <a:p>
                      <a:endParaRPr lang="en-US" dirty="0"/>
                    </a:p>
                  </a:txBody>
                  <a:tcPr/>
                </a:tc>
                <a:extLst>
                  <a:ext uri="{0D108BD9-81ED-4DB2-BD59-A6C34878D82A}">
                    <a16:rowId xmlns:a16="http://schemas.microsoft.com/office/drawing/2014/main" val="2303938439"/>
                  </a:ext>
                </a:extLst>
              </a:tr>
              <a:tr h="1139210">
                <a:tc>
                  <a:txBody>
                    <a:bodyPr/>
                    <a:lstStyle/>
                    <a:p>
                      <a:pPr marL="0" marR="0" lvl="0" indent="0" algn="l" defTabSz="609458" rtl="0" eaLnBrk="1" fontAlgn="auto" latinLnBrk="0" hangingPunct="1">
                        <a:lnSpc>
                          <a:spcPct val="100000"/>
                        </a:lnSpc>
                        <a:spcBef>
                          <a:spcPts val="0"/>
                        </a:spcBef>
                        <a:spcAft>
                          <a:spcPts val="0"/>
                        </a:spcAft>
                        <a:buClrTx/>
                        <a:buSzTx/>
                        <a:buFontTx/>
                        <a:buNone/>
                        <a:tabLst/>
                        <a:defRPr/>
                      </a:pPr>
                      <a:r>
                        <a:rPr lang="en-US" sz="2400" dirty="0"/>
                        <a:t>How might we reframe measures of success?</a:t>
                      </a:r>
                    </a:p>
                    <a:p>
                      <a:endParaRPr lang="en-US" dirty="0"/>
                    </a:p>
                  </a:txBody>
                  <a:tcPr/>
                </a:tc>
                <a:tc vMerge="1">
                  <a:txBody>
                    <a:bodyPr/>
                    <a:lstStyle/>
                    <a:p>
                      <a:endParaRPr lang="en-US" dirty="0"/>
                    </a:p>
                  </a:txBody>
                  <a:tcPr/>
                </a:tc>
                <a:extLst>
                  <a:ext uri="{0D108BD9-81ED-4DB2-BD59-A6C34878D82A}">
                    <a16:rowId xmlns:a16="http://schemas.microsoft.com/office/drawing/2014/main" val="640506428"/>
                  </a:ext>
                </a:extLst>
              </a:tr>
            </a:tbl>
          </a:graphicData>
        </a:graphic>
      </p:graphicFrame>
      <p:sp>
        <p:nvSpPr>
          <p:cNvPr id="3" name="Rectangle 2">
            <a:extLst>
              <a:ext uri="{FF2B5EF4-FFF2-40B4-BE49-F238E27FC236}">
                <a16:creationId xmlns:a16="http://schemas.microsoft.com/office/drawing/2014/main" id="{83CC974C-A268-4CA0-92D1-CAD4D7161DAC}"/>
              </a:ext>
            </a:extLst>
          </p:cNvPr>
          <p:cNvSpPr/>
          <p:nvPr/>
        </p:nvSpPr>
        <p:spPr>
          <a:xfrm>
            <a:off x="954328" y="756169"/>
            <a:ext cx="10279645" cy="707886"/>
          </a:xfrm>
          <a:prstGeom prst="rect">
            <a:avLst/>
          </a:prstGeom>
        </p:spPr>
        <p:txBody>
          <a:bodyPr wrap="square">
            <a:spAutoFit/>
          </a:bodyPr>
          <a:lstStyle/>
          <a:p>
            <a:pPr lvl="0"/>
            <a:r>
              <a:rPr lang="en-US" sz="2000" u="sng" dirty="0">
                <a:latin typeface="Calibri" panose="020F0502020204030204" pitchFamily="34" charset="0"/>
                <a:cs typeface="Calibri" panose="020F0502020204030204" pitchFamily="34" charset="0"/>
              </a:rPr>
              <a:t>Instruction to tables</a:t>
            </a:r>
            <a:r>
              <a:rPr lang="en-US" sz="2000"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Circle</a:t>
            </a:r>
            <a:r>
              <a:rPr lang="en-US" sz="2000" dirty="0">
                <a:latin typeface="Calibri" panose="020F0502020204030204" pitchFamily="34" charset="0"/>
                <a:cs typeface="Calibri" panose="020F0502020204030204" pitchFamily="34" charset="0"/>
              </a:rPr>
              <a:t> the issue that you feel will be most important to enabling “After Capitalism” and suggest how you might respond to it. </a:t>
            </a:r>
          </a:p>
        </p:txBody>
      </p:sp>
    </p:spTree>
    <p:extLst>
      <p:ext uri="{BB962C8B-B14F-4D97-AF65-F5344CB8AC3E}">
        <p14:creationId xmlns:p14="http://schemas.microsoft.com/office/powerpoint/2010/main" val="182043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C0EE1-09D3-7D1A-D819-2929419BD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FC92C-3E11-5F8E-74C5-D8948D653E73}"/>
              </a:ext>
            </a:extLst>
          </p:cNvPr>
          <p:cNvSpPr>
            <a:spLocks noGrp="1"/>
          </p:cNvSpPr>
          <p:nvPr>
            <p:ph type="title"/>
          </p:nvPr>
        </p:nvSpPr>
        <p:spPr/>
        <p:txBody>
          <a:bodyPr/>
          <a:lstStyle/>
          <a:p>
            <a:r>
              <a:rPr lang="en-US" dirty="0"/>
              <a:t>Your Turn: Non-Workers Paradise Key Issues </a:t>
            </a:r>
          </a:p>
        </p:txBody>
      </p:sp>
      <p:graphicFrame>
        <p:nvGraphicFramePr>
          <p:cNvPr id="4" name="Content Placeholder 3">
            <a:extLst>
              <a:ext uri="{FF2B5EF4-FFF2-40B4-BE49-F238E27FC236}">
                <a16:creationId xmlns:a16="http://schemas.microsoft.com/office/drawing/2014/main" id="{4E0E8684-70BF-D4D4-B741-A17AD5DA3EC4}"/>
              </a:ext>
            </a:extLst>
          </p:cNvPr>
          <p:cNvGraphicFramePr>
            <a:graphicFrameLocks noGrp="1"/>
          </p:cNvGraphicFramePr>
          <p:nvPr>
            <p:ph sz="quarter" idx="10"/>
            <p:extLst>
              <p:ext uri="{D42A27DB-BD31-4B8C-83A1-F6EECF244321}">
                <p14:modId xmlns:p14="http://schemas.microsoft.com/office/powerpoint/2010/main" val="1447878376"/>
              </p:ext>
            </p:extLst>
          </p:nvPr>
        </p:nvGraphicFramePr>
        <p:xfrm>
          <a:off x="641089" y="1821775"/>
          <a:ext cx="10906124" cy="4155280"/>
        </p:xfrm>
        <a:graphic>
          <a:graphicData uri="http://schemas.openxmlformats.org/drawingml/2006/table">
            <a:tbl>
              <a:tblPr firstRow="1" bandRow="1">
                <a:tableStyleId>{5C22544A-7EE6-4342-B048-85BDC9FD1C3A}</a:tableStyleId>
              </a:tblPr>
              <a:tblGrid>
                <a:gridCol w="5453062">
                  <a:extLst>
                    <a:ext uri="{9D8B030D-6E8A-4147-A177-3AD203B41FA5}">
                      <a16:colId xmlns:a16="http://schemas.microsoft.com/office/drawing/2014/main" val="81698288"/>
                    </a:ext>
                  </a:extLst>
                </a:gridCol>
                <a:gridCol w="5453062">
                  <a:extLst>
                    <a:ext uri="{9D8B030D-6E8A-4147-A177-3AD203B41FA5}">
                      <a16:colId xmlns:a16="http://schemas.microsoft.com/office/drawing/2014/main" val="3633142290"/>
                    </a:ext>
                  </a:extLst>
                </a:gridCol>
              </a:tblGrid>
              <a:tr h="438205">
                <a:tc>
                  <a:txBody>
                    <a:bodyPr/>
                    <a:lstStyle/>
                    <a:p>
                      <a:pPr marL="0" marR="0" lvl="0" indent="0" algn="l" defTabSz="609458" rtl="0" eaLnBrk="1" fontAlgn="auto" latinLnBrk="0" hangingPunct="1">
                        <a:lnSpc>
                          <a:spcPct val="100000"/>
                        </a:lnSpc>
                        <a:spcBef>
                          <a:spcPts val="0"/>
                        </a:spcBef>
                        <a:spcAft>
                          <a:spcPts val="0"/>
                        </a:spcAft>
                        <a:buClrTx/>
                        <a:buSzTx/>
                        <a:buFontTx/>
                        <a:buNone/>
                        <a:tabLst/>
                        <a:defRPr/>
                      </a:pPr>
                      <a:r>
                        <a:rPr lang="en-US" sz="2400" dirty="0"/>
                        <a:t>Issues (Circle Top Issue)</a:t>
                      </a:r>
                    </a:p>
                  </a:txBody>
                  <a:tcPr/>
                </a:tc>
                <a:tc>
                  <a:txBody>
                    <a:bodyPr/>
                    <a:lstStyle/>
                    <a:p>
                      <a:r>
                        <a:rPr lang="en-US" dirty="0"/>
                        <a:t>Response to Top Issue</a:t>
                      </a:r>
                    </a:p>
                  </a:txBody>
                  <a:tcPr/>
                </a:tc>
                <a:extLst>
                  <a:ext uri="{0D108BD9-81ED-4DB2-BD59-A6C34878D82A}">
                    <a16:rowId xmlns:a16="http://schemas.microsoft.com/office/drawing/2014/main" val="1850210938"/>
                  </a:ext>
                </a:extLst>
              </a:tr>
              <a:tr h="1279435">
                <a:tc>
                  <a:txBody>
                    <a:bodyPr/>
                    <a:lstStyle/>
                    <a:p>
                      <a:pPr marL="0" marR="0" lvl="0" indent="0" algn="l" defTabSz="457200" rtl="0" eaLnBrk="1" fontAlgn="auto" latinLnBrk="0" hangingPunct="1">
                        <a:lnSpc>
                          <a:spcPct val="115000"/>
                        </a:lnSpc>
                        <a:spcBef>
                          <a:spcPts val="0"/>
                        </a:spcBef>
                        <a:spcAft>
                          <a:spcPts val="0"/>
                        </a:spcAft>
                        <a:buClrTx/>
                        <a:buSzTx/>
                        <a:buFont typeface="+mj-lt"/>
                        <a:buNone/>
                        <a:tabLst/>
                        <a:defRPr/>
                      </a:pPr>
                      <a:r>
                        <a:rPr kumimoji="0" lang="en-US" sz="2000" b="0" i="0" u="none" strike="noStrike" kern="1200" cap="none" spc="0" normalizeH="0" baseline="0" noProof="0" dirty="0">
                          <a:ln>
                            <a:noFill/>
                          </a:ln>
                          <a:solidFill>
                            <a:schemeClr val="tx1">
                              <a:lumMod val="50000"/>
                            </a:schemeClr>
                          </a:solidFill>
                          <a:effectLst/>
                          <a:uLnTx/>
                          <a:uFillTx/>
                          <a:latin typeface="Calibri" panose="020F0502020204030204"/>
                          <a:ea typeface="Arial" panose="020B0604020202020204" pitchFamily="34" charset="0"/>
                          <a:cs typeface="+mn-cs"/>
                        </a:rPr>
                        <a:t>How might we reduce “inequality” in our portfolio, i.e., more balanced approach less reliant on distinctions between premium and basic? </a:t>
                      </a:r>
                    </a:p>
                  </a:txBody>
                  <a:tcPr/>
                </a:tc>
                <a:tc rowSpan="3">
                  <a:txBody>
                    <a:bodyPr/>
                    <a:lstStyle/>
                    <a:p>
                      <a:endParaRPr lang="en-US" dirty="0"/>
                    </a:p>
                  </a:txBody>
                  <a:tcPr/>
                </a:tc>
                <a:extLst>
                  <a:ext uri="{0D108BD9-81ED-4DB2-BD59-A6C34878D82A}">
                    <a16:rowId xmlns:a16="http://schemas.microsoft.com/office/drawing/2014/main" val="1523679676"/>
                  </a:ext>
                </a:extLst>
              </a:tr>
              <a:tr h="1279435">
                <a:tc>
                  <a:txBody>
                    <a:bodyPr/>
                    <a:lstStyle/>
                    <a:p>
                      <a:pPr marL="0" marR="0" lvl="0" indent="0" algn="l" defTabSz="457200" rtl="0" eaLnBrk="1" fontAlgn="auto" latinLnBrk="0" hangingPunct="1">
                        <a:lnSpc>
                          <a:spcPct val="115000"/>
                        </a:lnSpc>
                        <a:spcBef>
                          <a:spcPts val="0"/>
                        </a:spcBef>
                        <a:spcAft>
                          <a:spcPts val="0"/>
                        </a:spcAft>
                        <a:buClrTx/>
                        <a:buSzTx/>
                        <a:buFont typeface="+mj-lt"/>
                        <a:buNone/>
                        <a:tabLst/>
                        <a:defRPr/>
                      </a:pPr>
                      <a:r>
                        <a:rPr kumimoji="0" lang="en-US" sz="2000" b="0" i="0" u="none" strike="noStrike" kern="1200" cap="none" spc="0" normalizeH="0" baseline="0" noProof="0" dirty="0">
                          <a:ln>
                            <a:noFill/>
                          </a:ln>
                          <a:solidFill>
                            <a:schemeClr val="tx1">
                              <a:lumMod val="50000"/>
                            </a:schemeClr>
                          </a:solidFill>
                          <a:effectLst/>
                          <a:uLnTx/>
                          <a:uFillTx/>
                          <a:latin typeface="Calibri" panose="020F0502020204030204"/>
                          <a:ea typeface="Arial" panose="020B0604020202020204" pitchFamily="34" charset="0"/>
                          <a:cs typeface="+mn-cs"/>
                        </a:rPr>
                        <a:t>How might we incentive innovation without a capitalist reward structure, e.g., IP protection?</a:t>
                      </a:r>
                    </a:p>
                  </a:txBody>
                  <a:tcPr/>
                </a:tc>
                <a:tc vMerge="1">
                  <a:txBody>
                    <a:bodyPr/>
                    <a:lstStyle/>
                    <a:p>
                      <a:endParaRPr lang="en-US" dirty="0"/>
                    </a:p>
                  </a:txBody>
                  <a:tcPr/>
                </a:tc>
                <a:extLst>
                  <a:ext uri="{0D108BD9-81ED-4DB2-BD59-A6C34878D82A}">
                    <a16:rowId xmlns:a16="http://schemas.microsoft.com/office/drawing/2014/main" val="2303938439"/>
                  </a:ext>
                </a:extLst>
              </a:tr>
              <a:tr h="1139210">
                <a:tc>
                  <a:txBody>
                    <a:bodyPr/>
                    <a:lstStyle/>
                    <a:p>
                      <a:pPr marL="0" marR="0" lvl="0" indent="0" algn="l" defTabSz="457200" rtl="0" eaLnBrk="1" fontAlgn="auto" latinLnBrk="0" hangingPunct="1">
                        <a:lnSpc>
                          <a:spcPct val="115000"/>
                        </a:lnSpc>
                        <a:spcBef>
                          <a:spcPts val="0"/>
                        </a:spcBef>
                        <a:spcAft>
                          <a:spcPts val="0"/>
                        </a:spcAft>
                        <a:buClrTx/>
                        <a:buSzTx/>
                        <a:buFont typeface="+mj-lt"/>
                        <a:buNone/>
                        <a:tabLst/>
                        <a:defRPr/>
                      </a:pPr>
                      <a:r>
                        <a:rPr kumimoji="0" lang="en-US" sz="2000" b="0" i="0" u="none" strike="noStrike" kern="1200" cap="none" spc="0" normalizeH="0" baseline="0" noProof="0" dirty="0">
                          <a:ln>
                            <a:noFill/>
                          </a:ln>
                          <a:solidFill>
                            <a:schemeClr val="tx1">
                              <a:lumMod val="50000"/>
                            </a:schemeClr>
                          </a:solidFill>
                          <a:effectLst/>
                          <a:uLnTx/>
                          <a:uFillTx/>
                          <a:latin typeface="Calibri" panose="020F0502020204030204"/>
                          <a:ea typeface="Arial" panose="020B0604020202020204" pitchFamily="34" charset="0"/>
                          <a:cs typeface="+mn-cs"/>
                        </a:rPr>
                        <a:t>How might we move to a direct democratic approach in how we operate?</a:t>
                      </a:r>
                      <a:endParaRPr kumimoji="0" lang="en-US" sz="2000" b="0"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endParaRPr>
                    </a:p>
                  </a:txBody>
                  <a:tcPr/>
                </a:tc>
                <a:tc vMerge="1">
                  <a:txBody>
                    <a:bodyPr/>
                    <a:lstStyle/>
                    <a:p>
                      <a:endParaRPr lang="en-US" dirty="0"/>
                    </a:p>
                  </a:txBody>
                  <a:tcPr/>
                </a:tc>
                <a:extLst>
                  <a:ext uri="{0D108BD9-81ED-4DB2-BD59-A6C34878D82A}">
                    <a16:rowId xmlns:a16="http://schemas.microsoft.com/office/drawing/2014/main" val="640506428"/>
                  </a:ext>
                </a:extLst>
              </a:tr>
            </a:tbl>
          </a:graphicData>
        </a:graphic>
      </p:graphicFrame>
      <p:sp>
        <p:nvSpPr>
          <p:cNvPr id="3" name="Rectangle 2">
            <a:extLst>
              <a:ext uri="{FF2B5EF4-FFF2-40B4-BE49-F238E27FC236}">
                <a16:creationId xmlns:a16="http://schemas.microsoft.com/office/drawing/2014/main" id="{98DAAFC4-5891-4941-C674-145168FFE830}"/>
              </a:ext>
            </a:extLst>
          </p:cNvPr>
          <p:cNvSpPr/>
          <p:nvPr/>
        </p:nvSpPr>
        <p:spPr>
          <a:xfrm>
            <a:off x="954328" y="756169"/>
            <a:ext cx="10279645" cy="707886"/>
          </a:xfrm>
          <a:prstGeom prst="rect">
            <a:avLst/>
          </a:prstGeom>
        </p:spPr>
        <p:txBody>
          <a:bodyPr wrap="square">
            <a:spAutoFit/>
          </a:bodyPr>
          <a:lstStyle/>
          <a:p>
            <a:pPr lvl="0"/>
            <a:r>
              <a:rPr lang="en-US" sz="2000" u="sng" dirty="0">
                <a:latin typeface="Calibri" panose="020F0502020204030204" pitchFamily="34" charset="0"/>
                <a:cs typeface="Calibri" panose="020F0502020204030204" pitchFamily="34" charset="0"/>
              </a:rPr>
              <a:t>Instruction to tables</a:t>
            </a:r>
            <a:r>
              <a:rPr lang="en-US" sz="2000"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Circle</a:t>
            </a:r>
            <a:r>
              <a:rPr lang="en-US" sz="2000" dirty="0">
                <a:latin typeface="Calibri" panose="020F0502020204030204" pitchFamily="34" charset="0"/>
                <a:cs typeface="Calibri" panose="020F0502020204030204" pitchFamily="34" charset="0"/>
              </a:rPr>
              <a:t> the issue that you feel will be most important to enabling “After Capitalism” and suggest how you might respond to it. </a:t>
            </a:r>
          </a:p>
        </p:txBody>
      </p:sp>
    </p:spTree>
    <p:extLst>
      <p:ext uri="{BB962C8B-B14F-4D97-AF65-F5344CB8AC3E}">
        <p14:creationId xmlns:p14="http://schemas.microsoft.com/office/powerpoint/2010/main" val="132388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95432-314D-B8EC-2309-A58B5D08E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33DEA-ABA0-9CC0-D0FB-8320091E8338}"/>
              </a:ext>
            </a:extLst>
          </p:cNvPr>
          <p:cNvSpPr>
            <a:spLocks noGrp="1"/>
          </p:cNvSpPr>
          <p:nvPr>
            <p:ph type="title"/>
          </p:nvPr>
        </p:nvSpPr>
        <p:spPr/>
        <p:txBody>
          <a:bodyPr/>
          <a:lstStyle/>
          <a:p>
            <a:r>
              <a:rPr lang="en-US" dirty="0"/>
              <a:t>Your Turn: Tech-Led Abundance Key Issues </a:t>
            </a:r>
          </a:p>
        </p:txBody>
      </p:sp>
      <p:graphicFrame>
        <p:nvGraphicFramePr>
          <p:cNvPr id="4" name="Content Placeholder 3">
            <a:extLst>
              <a:ext uri="{FF2B5EF4-FFF2-40B4-BE49-F238E27FC236}">
                <a16:creationId xmlns:a16="http://schemas.microsoft.com/office/drawing/2014/main" id="{9AF17C6F-DAEE-B903-5360-5CAA795BFEF0}"/>
              </a:ext>
            </a:extLst>
          </p:cNvPr>
          <p:cNvGraphicFramePr>
            <a:graphicFrameLocks noGrp="1"/>
          </p:cNvGraphicFramePr>
          <p:nvPr>
            <p:ph sz="quarter" idx="10"/>
            <p:extLst>
              <p:ext uri="{D42A27DB-BD31-4B8C-83A1-F6EECF244321}">
                <p14:modId xmlns:p14="http://schemas.microsoft.com/office/powerpoint/2010/main" val="31531248"/>
              </p:ext>
            </p:extLst>
          </p:nvPr>
        </p:nvGraphicFramePr>
        <p:xfrm>
          <a:off x="641089" y="1821775"/>
          <a:ext cx="10906124" cy="4155280"/>
        </p:xfrm>
        <a:graphic>
          <a:graphicData uri="http://schemas.openxmlformats.org/drawingml/2006/table">
            <a:tbl>
              <a:tblPr firstRow="1" bandRow="1">
                <a:tableStyleId>{5C22544A-7EE6-4342-B048-85BDC9FD1C3A}</a:tableStyleId>
              </a:tblPr>
              <a:tblGrid>
                <a:gridCol w="5453062">
                  <a:extLst>
                    <a:ext uri="{9D8B030D-6E8A-4147-A177-3AD203B41FA5}">
                      <a16:colId xmlns:a16="http://schemas.microsoft.com/office/drawing/2014/main" val="81698288"/>
                    </a:ext>
                  </a:extLst>
                </a:gridCol>
                <a:gridCol w="5453062">
                  <a:extLst>
                    <a:ext uri="{9D8B030D-6E8A-4147-A177-3AD203B41FA5}">
                      <a16:colId xmlns:a16="http://schemas.microsoft.com/office/drawing/2014/main" val="3633142290"/>
                    </a:ext>
                  </a:extLst>
                </a:gridCol>
              </a:tblGrid>
              <a:tr h="438205">
                <a:tc>
                  <a:txBody>
                    <a:bodyPr/>
                    <a:lstStyle/>
                    <a:p>
                      <a:pPr marL="0" marR="0" lvl="0" indent="0" algn="l" defTabSz="609458" rtl="0" eaLnBrk="1" fontAlgn="auto" latinLnBrk="0" hangingPunct="1">
                        <a:lnSpc>
                          <a:spcPct val="100000"/>
                        </a:lnSpc>
                        <a:spcBef>
                          <a:spcPts val="0"/>
                        </a:spcBef>
                        <a:spcAft>
                          <a:spcPts val="0"/>
                        </a:spcAft>
                        <a:buClrTx/>
                        <a:buSzTx/>
                        <a:buFontTx/>
                        <a:buNone/>
                        <a:tabLst/>
                        <a:defRPr/>
                      </a:pPr>
                      <a:r>
                        <a:rPr lang="en-US" sz="2400" dirty="0"/>
                        <a:t>Issues (Circle Top Issue)</a:t>
                      </a:r>
                    </a:p>
                  </a:txBody>
                  <a:tcPr/>
                </a:tc>
                <a:tc>
                  <a:txBody>
                    <a:bodyPr/>
                    <a:lstStyle/>
                    <a:p>
                      <a:r>
                        <a:rPr lang="en-US" dirty="0"/>
                        <a:t>Response to Top Issue</a:t>
                      </a:r>
                    </a:p>
                  </a:txBody>
                  <a:tcPr/>
                </a:tc>
                <a:extLst>
                  <a:ext uri="{0D108BD9-81ED-4DB2-BD59-A6C34878D82A}">
                    <a16:rowId xmlns:a16="http://schemas.microsoft.com/office/drawing/2014/main" val="1850210938"/>
                  </a:ext>
                </a:extLst>
              </a:tr>
              <a:tr h="1279435">
                <a:tc>
                  <a:txBody>
                    <a:bodyPr/>
                    <a:lstStyle/>
                    <a:p>
                      <a:pPr marL="0" indent="0">
                        <a:lnSpc>
                          <a:spcPct val="115000"/>
                        </a:lnSpc>
                        <a:spcAft>
                          <a:spcPts val="0"/>
                        </a:spcAft>
                        <a:buFont typeface="+mj-lt"/>
                        <a:buNone/>
                      </a:pPr>
                      <a:r>
                        <a:rPr lang="en-US" sz="2000" dirty="0">
                          <a:ea typeface="Arial" panose="020B0604020202020204" pitchFamily="34" charset="0"/>
                        </a:rPr>
                        <a:t>How do we balance people issues with an increasing reliance on technology, i.e., AI and automation? </a:t>
                      </a:r>
                    </a:p>
                  </a:txBody>
                  <a:tcPr/>
                </a:tc>
                <a:tc rowSpan="3">
                  <a:txBody>
                    <a:bodyPr/>
                    <a:lstStyle/>
                    <a:p>
                      <a:endParaRPr lang="en-US" dirty="0"/>
                    </a:p>
                  </a:txBody>
                  <a:tcPr/>
                </a:tc>
                <a:extLst>
                  <a:ext uri="{0D108BD9-81ED-4DB2-BD59-A6C34878D82A}">
                    <a16:rowId xmlns:a16="http://schemas.microsoft.com/office/drawing/2014/main" val="1523679676"/>
                  </a:ext>
                </a:extLst>
              </a:tr>
              <a:tr h="1279435">
                <a:tc>
                  <a:txBody>
                    <a:bodyPr/>
                    <a:lstStyle/>
                    <a:p>
                      <a:pPr marL="0" marR="0" lvl="0" indent="0" algn="l" defTabSz="457200" rtl="0" eaLnBrk="1" fontAlgn="auto" latinLnBrk="0" hangingPunct="1">
                        <a:lnSpc>
                          <a:spcPct val="115000"/>
                        </a:lnSpc>
                        <a:spcBef>
                          <a:spcPts val="0"/>
                        </a:spcBef>
                        <a:spcAft>
                          <a:spcPts val="0"/>
                        </a:spcAft>
                        <a:buClrTx/>
                        <a:buSzTx/>
                        <a:buFont typeface="+mj-lt"/>
                        <a:buNone/>
                        <a:tabLst/>
                        <a:defRPr/>
                      </a:pPr>
                      <a:r>
                        <a:rPr kumimoji="0" lang="en-US" sz="2000" b="0" i="0" u="none" strike="noStrike" kern="1200" cap="none" spc="0" normalizeH="0" baseline="0" noProof="0" dirty="0">
                          <a:ln>
                            <a:noFill/>
                          </a:ln>
                          <a:solidFill>
                            <a:srgbClr val="53575A"/>
                          </a:solidFill>
                          <a:effectLst/>
                          <a:uLnTx/>
                          <a:uFillTx/>
                          <a:latin typeface="Calibri" panose="020F0502020204030204"/>
                          <a:ea typeface="Arial" panose="020B0604020202020204" pitchFamily="34" charset="0"/>
                          <a:cs typeface="+mn-cs"/>
                        </a:rPr>
                        <a:t>What innovation would we prioritize if cost was no longer an object?</a:t>
                      </a:r>
                    </a:p>
                  </a:txBody>
                  <a:tcPr/>
                </a:tc>
                <a:tc vMerge="1">
                  <a:txBody>
                    <a:bodyPr/>
                    <a:lstStyle/>
                    <a:p>
                      <a:endParaRPr lang="en-US" dirty="0"/>
                    </a:p>
                  </a:txBody>
                  <a:tcPr/>
                </a:tc>
                <a:extLst>
                  <a:ext uri="{0D108BD9-81ED-4DB2-BD59-A6C34878D82A}">
                    <a16:rowId xmlns:a16="http://schemas.microsoft.com/office/drawing/2014/main" val="2303938439"/>
                  </a:ext>
                </a:extLst>
              </a:tr>
              <a:tr h="1139210">
                <a:tc>
                  <a:txBody>
                    <a:bodyPr/>
                    <a:lstStyle/>
                    <a:p>
                      <a:pPr marL="0" marR="0" lvl="0" indent="0" algn="l" defTabSz="457200" rtl="0" eaLnBrk="1" fontAlgn="auto" latinLnBrk="0" hangingPunct="1">
                        <a:lnSpc>
                          <a:spcPct val="115000"/>
                        </a:lnSpc>
                        <a:spcBef>
                          <a:spcPts val="0"/>
                        </a:spcBef>
                        <a:spcAft>
                          <a:spcPts val="0"/>
                        </a:spcAft>
                        <a:buClrTx/>
                        <a:buSzTx/>
                        <a:buFont typeface="+mj-lt"/>
                        <a:buNone/>
                        <a:tabLst/>
                        <a:defRPr/>
                      </a:pPr>
                      <a:r>
                        <a:rPr kumimoji="0" lang="en-US" sz="2000" b="0" i="0" u="none" strike="noStrike" kern="1200" cap="none" spc="0" normalizeH="0" baseline="0" noProof="0" dirty="0">
                          <a:ln>
                            <a:noFill/>
                          </a:ln>
                          <a:solidFill>
                            <a:srgbClr val="53575A"/>
                          </a:solidFill>
                          <a:effectLst/>
                          <a:uLnTx/>
                          <a:uFillTx/>
                          <a:latin typeface="Calibri" panose="020F0502020204030204"/>
                          <a:ea typeface="Arial" panose="020B0604020202020204" pitchFamily="34" charset="0"/>
                          <a:cs typeface="+mn-cs"/>
                        </a:rPr>
                        <a:t>How might we redesign the entire system?</a:t>
                      </a:r>
                    </a:p>
                  </a:txBody>
                  <a:tcPr/>
                </a:tc>
                <a:tc vMerge="1">
                  <a:txBody>
                    <a:bodyPr/>
                    <a:lstStyle/>
                    <a:p>
                      <a:endParaRPr lang="en-US" dirty="0"/>
                    </a:p>
                  </a:txBody>
                  <a:tcPr/>
                </a:tc>
                <a:extLst>
                  <a:ext uri="{0D108BD9-81ED-4DB2-BD59-A6C34878D82A}">
                    <a16:rowId xmlns:a16="http://schemas.microsoft.com/office/drawing/2014/main" val="640506428"/>
                  </a:ext>
                </a:extLst>
              </a:tr>
            </a:tbl>
          </a:graphicData>
        </a:graphic>
      </p:graphicFrame>
      <p:sp>
        <p:nvSpPr>
          <p:cNvPr id="3" name="Rectangle 2">
            <a:extLst>
              <a:ext uri="{FF2B5EF4-FFF2-40B4-BE49-F238E27FC236}">
                <a16:creationId xmlns:a16="http://schemas.microsoft.com/office/drawing/2014/main" id="{7DB699EC-5BF8-8568-E612-CE3C60E2A393}"/>
              </a:ext>
            </a:extLst>
          </p:cNvPr>
          <p:cNvSpPr/>
          <p:nvPr/>
        </p:nvSpPr>
        <p:spPr>
          <a:xfrm>
            <a:off x="954328" y="756169"/>
            <a:ext cx="10279645" cy="707886"/>
          </a:xfrm>
          <a:prstGeom prst="rect">
            <a:avLst/>
          </a:prstGeom>
        </p:spPr>
        <p:txBody>
          <a:bodyPr wrap="square">
            <a:spAutoFit/>
          </a:bodyPr>
          <a:lstStyle/>
          <a:p>
            <a:pPr lvl="0"/>
            <a:r>
              <a:rPr lang="en-US" sz="2000" u="sng" dirty="0">
                <a:latin typeface="Calibri" panose="020F0502020204030204" pitchFamily="34" charset="0"/>
                <a:cs typeface="Calibri" panose="020F0502020204030204" pitchFamily="34" charset="0"/>
              </a:rPr>
              <a:t>Instruction to tables</a:t>
            </a:r>
            <a:r>
              <a:rPr lang="en-US" sz="2000"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Circle</a:t>
            </a:r>
            <a:r>
              <a:rPr lang="en-US" sz="2000" dirty="0">
                <a:latin typeface="Calibri" panose="020F0502020204030204" pitchFamily="34" charset="0"/>
                <a:cs typeface="Calibri" panose="020F0502020204030204" pitchFamily="34" charset="0"/>
              </a:rPr>
              <a:t> the issue that you feel will be most important to enabling “After Capitalism” and suggest how you might respond to it. </a:t>
            </a:r>
          </a:p>
        </p:txBody>
      </p:sp>
    </p:spTree>
    <p:extLst>
      <p:ext uri="{BB962C8B-B14F-4D97-AF65-F5344CB8AC3E}">
        <p14:creationId xmlns:p14="http://schemas.microsoft.com/office/powerpoint/2010/main" val="326193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9" name="Title 1"/>
          <p:cNvSpPr>
            <a:spLocks noGrp="1"/>
          </p:cNvSpPr>
          <p:nvPr>
            <p:ph type="title"/>
          </p:nvPr>
        </p:nvSpPr>
        <p:spPr>
          <a:xfrm>
            <a:off x="560456" y="242358"/>
            <a:ext cx="9045054" cy="744432"/>
          </a:xfrm>
        </p:spPr>
        <p:txBody>
          <a:bodyPr/>
          <a:lstStyle/>
          <a:p>
            <a:pPr eaLnBrk="1" hangingPunct="1"/>
            <a:r>
              <a:rPr lang="en-US" dirty="0"/>
              <a:t>Three Horizons</a:t>
            </a:r>
          </a:p>
        </p:txBody>
      </p:sp>
      <p:sp>
        <p:nvSpPr>
          <p:cNvPr id="2" name="Slide Number Placeholder 1"/>
          <p:cNvSpPr>
            <a:spLocks noGrp="1"/>
          </p:cNvSpPr>
          <p:nvPr>
            <p:ph type="sldNum" sz="quarter" idx="4"/>
          </p:nvPr>
        </p:nvSpPr>
        <p:spPr>
          <a:xfrm>
            <a:off x="8456612"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858B02B-5E1D-4174-80E6-B04D8B7A3368}" type="slidenum">
              <a:rPr lang="en-US" smtClean="0"/>
              <a:pPr>
                <a:defRPr/>
              </a:pPr>
              <a:t>4</a:t>
            </a:fld>
            <a:endParaRPr lang="en-US"/>
          </a:p>
        </p:txBody>
      </p:sp>
      <p:sp>
        <p:nvSpPr>
          <p:cNvPr id="15" name="TextBox 14"/>
          <p:cNvSpPr txBox="1"/>
          <p:nvPr/>
        </p:nvSpPr>
        <p:spPr>
          <a:xfrm>
            <a:off x="3992415" y="5795543"/>
            <a:ext cx="604653" cy="338554"/>
          </a:xfrm>
          <a:prstGeom prst="rect">
            <a:avLst/>
          </a:prstGeom>
          <a:solidFill>
            <a:schemeClr val="bg1"/>
          </a:solidFill>
        </p:spPr>
        <p:txBody>
          <a:bodyPr wrap="none" rtlCol="0">
            <a:spAutoFit/>
          </a:bodyPr>
          <a:lstStyle/>
          <a:p>
            <a:pPr algn="ctr"/>
            <a:r>
              <a:rPr lang="en-US" sz="1600" b="1" dirty="0">
                <a:latin typeface="Calibri" panose="020F0502020204030204" pitchFamily="34" charset="0"/>
                <a:cs typeface="Calibri" panose="020F0502020204030204" pitchFamily="34" charset="0"/>
              </a:rPr>
              <a:t>Time</a:t>
            </a:r>
          </a:p>
        </p:txBody>
      </p:sp>
      <p:pic>
        <p:nvPicPr>
          <p:cNvPr id="10" name="Picture 9" descr="Shape&#10;&#10;Description automatically generated with low confidence">
            <a:extLst>
              <a:ext uri="{FF2B5EF4-FFF2-40B4-BE49-F238E27FC236}">
                <a16:creationId xmlns:a16="http://schemas.microsoft.com/office/drawing/2014/main" id="{8E61E974-52EB-4C0E-91B4-B8B0A803B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30" y="1210962"/>
            <a:ext cx="8073221" cy="4436075"/>
          </a:xfrm>
          <a:prstGeom prst="rect">
            <a:avLst/>
          </a:prstGeom>
        </p:spPr>
      </p:pic>
      <p:sp>
        <p:nvSpPr>
          <p:cNvPr id="3" name="TextBox 2">
            <a:extLst>
              <a:ext uri="{FF2B5EF4-FFF2-40B4-BE49-F238E27FC236}">
                <a16:creationId xmlns:a16="http://schemas.microsoft.com/office/drawing/2014/main" id="{30B58702-1DD4-F344-CB5E-AA197BA59744}"/>
              </a:ext>
            </a:extLst>
          </p:cNvPr>
          <p:cNvSpPr txBox="1"/>
          <p:nvPr/>
        </p:nvSpPr>
        <p:spPr>
          <a:xfrm flipH="1">
            <a:off x="985047" y="2127433"/>
            <a:ext cx="2066861" cy="923330"/>
          </a:xfrm>
          <a:prstGeom prst="rect">
            <a:avLst/>
          </a:prstGeom>
          <a:noFill/>
        </p:spPr>
        <p:txBody>
          <a:bodyPr wrap="square" rtlCol="0">
            <a:spAutoFit/>
          </a:bodyPr>
          <a:lstStyle/>
          <a:p>
            <a:r>
              <a:rPr lang="en-US" u="sng" kern="0" spc="60" dirty="0">
                <a:solidFill>
                  <a:srgbClr val="C00000"/>
                </a:solidFill>
                <a:latin typeface="Calibri" panose="020F0502020204030204" pitchFamily="34" charset="0"/>
                <a:ea typeface="+mj-ea"/>
                <a:cs typeface="Calibri" panose="020F0502020204030204" pitchFamily="34" charset="0"/>
              </a:rPr>
              <a:t>Current system</a:t>
            </a:r>
            <a:r>
              <a:rPr lang="en-US" kern="0" spc="60" dirty="0">
                <a:solidFill>
                  <a:srgbClr val="C00000"/>
                </a:solidFill>
                <a:latin typeface="Calibri" panose="020F0502020204030204" pitchFamily="34" charset="0"/>
                <a:ea typeface="+mj-ea"/>
                <a:cs typeface="Calibri" panose="020F0502020204030204" pitchFamily="34" charset="0"/>
              </a:rPr>
              <a:t>:</a:t>
            </a:r>
          </a:p>
          <a:p>
            <a:r>
              <a:rPr lang="en-US" kern="0" spc="60" dirty="0">
                <a:solidFill>
                  <a:srgbClr val="C00000"/>
                </a:solidFill>
                <a:latin typeface="Calibri" panose="020F0502020204030204" pitchFamily="34" charset="0"/>
                <a:ea typeface="+mj-ea"/>
                <a:cs typeface="Calibri" panose="020F0502020204030204" pitchFamily="34" charset="0"/>
              </a:rPr>
              <a:t>Neoliberal Capitalism</a:t>
            </a:r>
          </a:p>
        </p:txBody>
      </p:sp>
      <p:sp>
        <p:nvSpPr>
          <p:cNvPr id="7" name="TextBox 6">
            <a:extLst>
              <a:ext uri="{FF2B5EF4-FFF2-40B4-BE49-F238E27FC236}">
                <a16:creationId xmlns:a16="http://schemas.microsoft.com/office/drawing/2014/main" id="{F82EA356-EA5C-2271-2BD8-58044F066A3F}"/>
              </a:ext>
            </a:extLst>
          </p:cNvPr>
          <p:cNvSpPr txBox="1"/>
          <p:nvPr/>
        </p:nvSpPr>
        <p:spPr>
          <a:xfrm flipH="1">
            <a:off x="3510026" y="2017076"/>
            <a:ext cx="1741040" cy="1200329"/>
          </a:xfrm>
          <a:prstGeom prst="rect">
            <a:avLst/>
          </a:prstGeom>
          <a:noFill/>
        </p:spPr>
        <p:txBody>
          <a:bodyPr wrap="square" rtlCol="0">
            <a:spAutoFit/>
          </a:bodyPr>
          <a:lstStyle/>
          <a:p>
            <a:pPr algn="ctr"/>
            <a:r>
              <a:rPr lang="en-US" u="sng" dirty="0">
                <a:solidFill>
                  <a:srgbClr val="C00000"/>
                </a:solidFill>
              </a:rPr>
              <a:t>Transition:</a:t>
            </a:r>
          </a:p>
          <a:p>
            <a:pPr algn="ctr"/>
            <a:r>
              <a:rPr lang="en-US" dirty="0">
                <a:solidFill>
                  <a:srgbClr val="C00000"/>
                </a:solidFill>
              </a:rPr>
              <a:t>Looping </a:t>
            </a:r>
          </a:p>
          <a:p>
            <a:pPr algn="ctr"/>
            <a:r>
              <a:rPr lang="en-US" dirty="0">
                <a:solidFill>
                  <a:srgbClr val="C00000"/>
                </a:solidFill>
              </a:rPr>
              <a:t>OR</a:t>
            </a:r>
          </a:p>
          <a:p>
            <a:pPr algn="ctr"/>
            <a:r>
              <a:rPr lang="en-US" dirty="0">
                <a:solidFill>
                  <a:srgbClr val="C00000"/>
                </a:solidFill>
              </a:rPr>
              <a:t> Collapse</a:t>
            </a:r>
          </a:p>
        </p:txBody>
      </p:sp>
      <p:sp>
        <p:nvSpPr>
          <p:cNvPr id="8" name="TextBox 7">
            <a:extLst>
              <a:ext uri="{FF2B5EF4-FFF2-40B4-BE49-F238E27FC236}">
                <a16:creationId xmlns:a16="http://schemas.microsoft.com/office/drawing/2014/main" id="{D0B6022F-F04C-AD67-9C6C-7BAC9B109591}"/>
              </a:ext>
            </a:extLst>
          </p:cNvPr>
          <p:cNvSpPr txBox="1"/>
          <p:nvPr/>
        </p:nvSpPr>
        <p:spPr>
          <a:xfrm flipH="1">
            <a:off x="6211316" y="2037306"/>
            <a:ext cx="1741040" cy="923330"/>
          </a:xfrm>
          <a:prstGeom prst="rect">
            <a:avLst/>
          </a:prstGeom>
          <a:noFill/>
        </p:spPr>
        <p:txBody>
          <a:bodyPr wrap="square" rtlCol="0">
            <a:spAutoFit/>
          </a:bodyPr>
          <a:lstStyle/>
          <a:p>
            <a:pPr algn="ctr"/>
            <a:r>
              <a:rPr lang="en-US" u="sng" dirty="0">
                <a:solidFill>
                  <a:srgbClr val="C00000"/>
                </a:solidFill>
              </a:rPr>
              <a:t>New system</a:t>
            </a:r>
            <a:r>
              <a:rPr lang="en-US" dirty="0">
                <a:solidFill>
                  <a:srgbClr val="C00000"/>
                </a:solidFill>
              </a:rPr>
              <a:t>:</a:t>
            </a:r>
          </a:p>
          <a:p>
            <a:pPr algn="ctr"/>
            <a:r>
              <a:rPr lang="en-US" dirty="0">
                <a:solidFill>
                  <a:srgbClr val="C00000"/>
                </a:solidFill>
              </a:rPr>
              <a:t>After Capitalism</a:t>
            </a:r>
          </a:p>
          <a:p>
            <a:pPr algn="ctr"/>
            <a:r>
              <a:rPr lang="en-US" dirty="0">
                <a:solidFill>
                  <a:srgbClr val="C00000"/>
                </a:solidFill>
              </a:rPr>
              <a:t>Images</a:t>
            </a:r>
          </a:p>
        </p:txBody>
      </p:sp>
      <p:sp>
        <p:nvSpPr>
          <p:cNvPr id="9" name="TextBox 8">
            <a:extLst>
              <a:ext uri="{FF2B5EF4-FFF2-40B4-BE49-F238E27FC236}">
                <a16:creationId xmlns:a16="http://schemas.microsoft.com/office/drawing/2014/main" id="{52582138-6A69-E1F7-214E-95F160CB0B31}"/>
              </a:ext>
            </a:extLst>
          </p:cNvPr>
          <p:cNvSpPr txBox="1"/>
          <p:nvPr/>
        </p:nvSpPr>
        <p:spPr>
          <a:xfrm flipH="1">
            <a:off x="985046" y="5041490"/>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2020-2030</a:t>
            </a:r>
          </a:p>
        </p:txBody>
      </p:sp>
      <p:sp>
        <p:nvSpPr>
          <p:cNvPr id="11" name="TextBox 10">
            <a:extLst>
              <a:ext uri="{FF2B5EF4-FFF2-40B4-BE49-F238E27FC236}">
                <a16:creationId xmlns:a16="http://schemas.microsoft.com/office/drawing/2014/main" id="{FEDFD150-3B02-EC48-B19D-DF70DCE81487}"/>
              </a:ext>
            </a:extLst>
          </p:cNvPr>
          <p:cNvSpPr txBox="1"/>
          <p:nvPr/>
        </p:nvSpPr>
        <p:spPr>
          <a:xfrm flipH="1">
            <a:off x="3570591" y="5044327"/>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2030-2040</a:t>
            </a:r>
          </a:p>
        </p:txBody>
      </p:sp>
      <p:sp>
        <p:nvSpPr>
          <p:cNvPr id="12" name="TextBox 11">
            <a:extLst>
              <a:ext uri="{FF2B5EF4-FFF2-40B4-BE49-F238E27FC236}">
                <a16:creationId xmlns:a16="http://schemas.microsoft.com/office/drawing/2014/main" id="{F73229AB-812E-779D-486A-6FA830A87230}"/>
              </a:ext>
            </a:extLst>
          </p:cNvPr>
          <p:cNvSpPr txBox="1"/>
          <p:nvPr/>
        </p:nvSpPr>
        <p:spPr>
          <a:xfrm flipH="1">
            <a:off x="6156136" y="5053744"/>
            <a:ext cx="2066861" cy="369332"/>
          </a:xfrm>
          <a:prstGeom prst="rect">
            <a:avLst/>
          </a:prstGeom>
          <a:noFill/>
        </p:spPr>
        <p:txBody>
          <a:bodyPr wrap="square" rtlCol="0">
            <a:spAutoFit/>
          </a:bodyPr>
          <a:lstStyle/>
          <a:p>
            <a:r>
              <a:rPr lang="en-US" b="1" kern="0" spc="60" dirty="0">
                <a:solidFill>
                  <a:schemeClr val="tx1">
                    <a:lumMod val="50000"/>
                  </a:schemeClr>
                </a:solidFill>
                <a:latin typeface="Calibri" panose="020F0502020204030204" pitchFamily="34" charset="0"/>
                <a:ea typeface="+mj-ea"/>
                <a:cs typeface="Calibri" panose="020F0502020204030204" pitchFamily="34" charset="0"/>
              </a:rPr>
              <a:t>2040-2050</a:t>
            </a:r>
          </a:p>
        </p:txBody>
      </p:sp>
      <p:pic>
        <p:nvPicPr>
          <p:cNvPr id="5" name="Picture 4">
            <a:extLst>
              <a:ext uri="{FF2B5EF4-FFF2-40B4-BE49-F238E27FC236}">
                <a16:creationId xmlns:a16="http://schemas.microsoft.com/office/drawing/2014/main" id="{6BDE741E-6E49-6CA6-BAF1-198BC0EA771B}"/>
              </a:ext>
            </a:extLst>
          </p:cNvPr>
          <p:cNvPicPr>
            <a:picLocks noChangeAspect="1"/>
          </p:cNvPicPr>
          <p:nvPr/>
        </p:nvPicPr>
        <p:blipFill>
          <a:blip r:embed="rId4"/>
          <a:stretch>
            <a:fillRect/>
          </a:stretch>
        </p:blipFill>
        <p:spPr>
          <a:xfrm>
            <a:off x="8421835" y="1863912"/>
            <a:ext cx="3691456" cy="1477885"/>
          </a:xfrm>
          <a:prstGeom prst="rect">
            <a:avLst/>
          </a:prstGeom>
        </p:spPr>
      </p:pic>
      <p:sp>
        <p:nvSpPr>
          <p:cNvPr id="6" name="TextBox 5">
            <a:extLst>
              <a:ext uri="{FF2B5EF4-FFF2-40B4-BE49-F238E27FC236}">
                <a16:creationId xmlns:a16="http://schemas.microsoft.com/office/drawing/2014/main" id="{669B04AF-3B40-3B04-0F77-1023A9C7FAAC}"/>
              </a:ext>
            </a:extLst>
          </p:cNvPr>
          <p:cNvSpPr txBox="1"/>
          <p:nvPr/>
        </p:nvSpPr>
        <p:spPr>
          <a:xfrm>
            <a:off x="8497369" y="4001344"/>
            <a:ext cx="3536161" cy="707886"/>
          </a:xfrm>
          <a:prstGeom prst="rect">
            <a:avLst/>
          </a:prstGeom>
          <a:noFill/>
        </p:spPr>
        <p:txBody>
          <a:bodyPr wrap="none" rtlCol="0">
            <a:spAutoFit/>
          </a:bodyPr>
          <a:lstStyle/>
          <a:p>
            <a:r>
              <a:rPr lang="en-US" sz="2000" dirty="0"/>
              <a:t>The dominant transition pattern</a:t>
            </a:r>
          </a:p>
          <a:p>
            <a:r>
              <a:rPr lang="en-US" sz="2000" dirty="0"/>
              <a:t>was ????</a:t>
            </a:r>
          </a:p>
        </p:txBody>
      </p:sp>
      <p:sp>
        <p:nvSpPr>
          <p:cNvPr id="13" name="TextBox 12">
            <a:extLst>
              <a:ext uri="{FF2B5EF4-FFF2-40B4-BE49-F238E27FC236}">
                <a16:creationId xmlns:a16="http://schemas.microsoft.com/office/drawing/2014/main" id="{EF99F6C8-5349-B8B6-C432-AEB198509FAC}"/>
              </a:ext>
            </a:extLst>
          </p:cNvPr>
          <p:cNvSpPr txBox="1"/>
          <p:nvPr/>
        </p:nvSpPr>
        <p:spPr>
          <a:xfrm>
            <a:off x="9391217" y="5065210"/>
            <a:ext cx="1150443" cy="400110"/>
          </a:xfrm>
          <a:prstGeom prst="rect">
            <a:avLst/>
          </a:prstGeom>
          <a:noFill/>
        </p:spPr>
        <p:txBody>
          <a:bodyPr wrap="none" rtlCol="0">
            <a:spAutoFit/>
          </a:bodyPr>
          <a:lstStyle/>
          <a:p>
            <a:r>
              <a:rPr lang="en-US" sz="2000" dirty="0"/>
              <a:t>LOOPING</a:t>
            </a:r>
          </a:p>
        </p:txBody>
      </p:sp>
    </p:spTree>
    <p:extLst>
      <p:ext uri="{BB962C8B-B14F-4D97-AF65-F5344CB8AC3E}">
        <p14:creationId xmlns:p14="http://schemas.microsoft.com/office/powerpoint/2010/main" val="17662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EA40-FFCF-4D6C-BBB5-E1A183CF58C6}"/>
              </a:ext>
            </a:extLst>
          </p:cNvPr>
          <p:cNvSpPr>
            <a:spLocks noGrp="1"/>
          </p:cNvSpPr>
          <p:nvPr>
            <p:ph type="title"/>
          </p:nvPr>
        </p:nvSpPr>
        <p:spPr/>
        <p:txBody>
          <a:bodyPr/>
          <a:lstStyle/>
          <a:p>
            <a:r>
              <a:rPr lang="en-US" dirty="0"/>
              <a:t>Scanning Library</a:t>
            </a:r>
          </a:p>
        </p:txBody>
      </p:sp>
      <p:sp>
        <p:nvSpPr>
          <p:cNvPr id="7" name="TextBox 6">
            <a:extLst>
              <a:ext uri="{FF2B5EF4-FFF2-40B4-BE49-F238E27FC236}">
                <a16:creationId xmlns:a16="http://schemas.microsoft.com/office/drawing/2014/main" id="{E89DB1B6-5861-4E7C-8518-6424FBCF03F4}"/>
              </a:ext>
            </a:extLst>
          </p:cNvPr>
          <p:cNvSpPr txBox="1"/>
          <p:nvPr/>
        </p:nvSpPr>
        <p:spPr>
          <a:xfrm flipH="1">
            <a:off x="6676242" y="863861"/>
            <a:ext cx="2740162" cy="461665"/>
          </a:xfrm>
          <a:prstGeom prst="rect">
            <a:avLst/>
          </a:prstGeom>
          <a:noFill/>
        </p:spPr>
        <p:txBody>
          <a:bodyPr wrap="square" rtlCol="0">
            <a:spAutoFit/>
          </a:bodyPr>
          <a:lstStyle/>
          <a:p>
            <a:r>
              <a:rPr lang="en-US" sz="2400" dirty="0"/>
              <a:t>Over 1,000 scan hits</a:t>
            </a:r>
          </a:p>
        </p:txBody>
      </p:sp>
      <p:pic>
        <p:nvPicPr>
          <p:cNvPr id="5" name="Picture 4">
            <a:extLst>
              <a:ext uri="{FF2B5EF4-FFF2-40B4-BE49-F238E27FC236}">
                <a16:creationId xmlns:a16="http://schemas.microsoft.com/office/drawing/2014/main" id="{44587738-59AB-5CBB-6498-79C9FA462640}"/>
              </a:ext>
            </a:extLst>
          </p:cNvPr>
          <p:cNvPicPr>
            <a:picLocks noChangeAspect="1"/>
          </p:cNvPicPr>
          <p:nvPr/>
        </p:nvPicPr>
        <p:blipFill>
          <a:blip r:embed="rId2"/>
          <a:stretch>
            <a:fillRect/>
          </a:stretch>
        </p:blipFill>
        <p:spPr>
          <a:xfrm>
            <a:off x="9061865" y="167040"/>
            <a:ext cx="2057506" cy="463574"/>
          </a:xfrm>
          <a:prstGeom prst="rect">
            <a:avLst/>
          </a:prstGeom>
        </p:spPr>
      </p:pic>
      <p:pic>
        <p:nvPicPr>
          <p:cNvPr id="11" name="Picture 10">
            <a:extLst>
              <a:ext uri="{FF2B5EF4-FFF2-40B4-BE49-F238E27FC236}">
                <a16:creationId xmlns:a16="http://schemas.microsoft.com/office/drawing/2014/main" id="{BEB1209B-A3E5-FC75-3F06-1447F1D60D7A}"/>
              </a:ext>
            </a:extLst>
          </p:cNvPr>
          <p:cNvPicPr>
            <a:picLocks noChangeAspect="1"/>
          </p:cNvPicPr>
          <p:nvPr/>
        </p:nvPicPr>
        <p:blipFill>
          <a:blip r:embed="rId3"/>
          <a:stretch>
            <a:fillRect/>
          </a:stretch>
        </p:blipFill>
        <p:spPr>
          <a:xfrm>
            <a:off x="8648232" y="1444487"/>
            <a:ext cx="3277004" cy="5183293"/>
          </a:xfrm>
          <a:prstGeom prst="rect">
            <a:avLst/>
          </a:prstGeom>
        </p:spPr>
      </p:pic>
      <p:pic>
        <p:nvPicPr>
          <p:cNvPr id="14" name="Content Placeholder 7" descr="Diagram&#10;&#10;Description automatically generated">
            <a:extLst>
              <a:ext uri="{FF2B5EF4-FFF2-40B4-BE49-F238E27FC236}">
                <a16:creationId xmlns:a16="http://schemas.microsoft.com/office/drawing/2014/main" id="{1A814114-6B48-4784-3722-85ABB5EA368D}"/>
              </a:ext>
            </a:extLst>
          </p:cNvPr>
          <p:cNvPicPr>
            <a:picLocks noGrp="1" noChangeAspect="1"/>
          </p:cNvPicPr>
          <p:nvPr>
            <p:ph sz="quarter" idx="10"/>
          </p:nvPr>
        </p:nvPicPr>
        <p:blipFill>
          <a:blip r:embed="rId4"/>
          <a:stretch>
            <a:fillRect/>
          </a:stretch>
        </p:blipFill>
        <p:spPr>
          <a:xfrm>
            <a:off x="263589" y="1614134"/>
            <a:ext cx="7494325" cy="5382665"/>
          </a:xfrm>
        </p:spPr>
      </p:pic>
      <p:sp>
        <p:nvSpPr>
          <p:cNvPr id="15" name="TextBox 14">
            <a:extLst>
              <a:ext uri="{FF2B5EF4-FFF2-40B4-BE49-F238E27FC236}">
                <a16:creationId xmlns:a16="http://schemas.microsoft.com/office/drawing/2014/main" id="{B62DC8AF-5041-1780-5D64-E80A2DDBD8CC}"/>
              </a:ext>
            </a:extLst>
          </p:cNvPr>
          <p:cNvSpPr txBox="1"/>
          <p:nvPr/>
        </p:nvSpPr>
        <p:spPr>
          <a:xfrm flipH="1">
            <a:off x="865164" y="936796"/>
            <a:ext cx="2740162" cy="461665"/>
          </a:xfrm>
          <a:prstGeom prst="rect">
            <a:avLst/>
          </a:prstGeom>
          <a:noFill/>
        </p:spPr>
        <p:txBody>
          <a:bodyPr wrap="square" rtlCol="0">
            <a:spAutoFit/>
          </a:bodyPr>
          <a:lstStyle/>
          <a:p>
            <a:r>
              <a:rPr lang="en-US" sz="2400" dirty="0"/>
              <a:t>Domain Map</a:t>
            </a:r>
          </a:p>
        </p:txBody>
      </p:sp>
    </p:spTree>
    <p:extLst>
      <p:ext uri="{BB962C8B-B14F-4D97-AF65-F5344CB8AC3E}">
        <p14:creationId xmlns:p14="http://schemas.microsoft.com/office/powerpoint/2010/main" val="1515160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6204F-398D-4EFA-D9A2-FF9F768BA4B4}"/>
              </a:ext>
            </a:extLst>
          </p:cNvPr>
          <p:cNvSpPr>
            <a:spLocks noGrp="1"/>
          </p:cNvSpPr>
          <p:nvPr>
            <p:ph type="title"/>
          </p:nvPr>
        </p:nvSpPr>
        <p:spPr>
          <a:xfrm>
            <a:off x="2003426" y="-115613"/>
            <a:ext cx="8181339" cy="762510"/>
          </a:xfrm>
        </p:spPr>
        <p:txBody>
          <a:bodyPr/>
          <a:lstStyle/>
          <a:p>
            <a:r>
              <a:rPr lang="en-US" dirty="0"/>
              <a:t>After Capitalism [Book] Concepts </a:t>
            </a:r>
          </a:p>
        </p:txBody>
      </p:sp>
      <p:graphicFrame>
        <p:nvGraphicFramePr>
          <p:cNvPr id="3" name="Content Placeholder 3">
            <a:extLst>
              <a:ext uri="{FF2B5EF4-FFF2-40B4-BE49-F238E27FC236}">
                <a16:creationId xmlns:a16="http://schemas.microsoft.com/office/drawing/2014/main" id="{6307CBC8-6FE0-1761-5804-A1C18E992A59}"/>
              </a:ext>
            </a:extLst>
          </p:cNvPr>
          <p:cNvGraphicFramePr>
            <a:graphicFrameLocks noGrp="1"/>
          </p:cNvGraphicFramePr>
          <p:nvPr>
            <p:ph idx="1"/>
          </p:nvPr>
        </p:nvGraphicFramePr>
        <p:xfrm>
          <a:off x="1969431" y="538140"/>
          <a:ext cx="8326656" cy="5975563"/>
        </p:xfrm>
        <a:graphic>
          <a:graphicData uri="http://schemas.openxmlformats.org/drawingml/2006/table">
            <a:tbl>
              <a:tblPr firstRow="1" bandRow="1"/>
              <a:tblGrid>
                <a:gridCol w="4054024">
                  <a:extLst>
                    <a:ext uri="{9D8B030D-6E8A-4147-A177-3AD203B41FA5}">
                      <a16:colId xmlns:a16="http://schemas.microsoft.com/office/drawing/2014/main" val="20000"/>
                    </a:ext>
                  </a:extLst>
                </a:gridCol>
                <a:gridCol w="4272632">
                  <a:extLst>
                    <a:ext uri="{9D8B030D-6E8A-4147-A177-3AD203B41FA5}">
                      <a16:colId xmlns:a16="http://schemas.microsoft.com/office/drawing/2014/main" val="20001"/>
                    </a:ext>
                  </a:extLst>
                </a:gridCol>
              </a:tblGrid>
              <a:tr h="5736808">
                <a:tc>
                  <a:txBody>
                    <a:bodyPr/>
                    <a:lstStyle/>
                    <a:p>
                      <a:pPr marL="0" marR="0">
                        <a:lnSpc>
                          <a:spcPct val="107000"/>
                        </a:lnSpc>
                        <a:spcBef>
                          <a:spcPts val="0"/>
                        </a:spcBef>
                        <a:spcAft>
                          <a:spcPts val="0"/>
                        </a:spcAft>
                      </a:pPr>
                      <a:r>
                        <a:rPr lang="en-US" sz="1400" b="1" dirty="0">
                          <a:effectLst/>
                          <a:latin typeface="Calibri"/>
                          <a:ea typeface="Calibri"/>
                          <a:cs typeface="Times New Roman"/>
                        </a:rPr>
                        <a:t>Horizon 3 IMAGES</a:t>
                      </a:r>
                      <a:endParaRPr lang="en-US" sz="1400" dirty="0">
                        <a:effectLst/>
                        <a:latin typeface="Calibri"/>
                        <a:ea typeface="Calibri"/>
                        <a:cs typeface="Times New Roman"/>
                      </a:endParaRPr>
                    </a:p>
                    <a:p>
                      <a:pPr marL="228600" marR="0" indent="-228600">
                        <a:lnSpc>
                          <a:spcPct val="107000"/>
                        </a:lnSpc>
                        <a:spcBef>
                          <a:spcPts val="0"/>
                        </a:spcBef>
                        <a:spcAft>
                          <a:spcPts val="0"/>
                        </a:spcAft>
                        <a:buAutoNum type="arabicPeriod"/>
                      </a:pPr>
                      <a:r>
                        <a:rPr lang="en-US" sz="1200" dirty="0" err="1">
                          <a:effectLst/>
                          <a:latin typeface="Calibri"/>
                          <a:ea typeface="Calibri"/>
                          <a:cs typeface="Times New Roman"/>
                        </a:rPr>
                        <a:t>Betterness</a:t>
                      </a:r>
                      <a:endParaRPr lang="en-US" sz="1200" kern="1200" dirty="0">
                        <a:solidFill>
                          <a:schemeClr val="tx1"/>
                        </a:solidFill>
                        <a:effectLst/>
                        <a:latin typeface="Calibri"/>
                        <a:ea typeface="Calibri"/>
                        <a:cs typeface="Times New Roman"/>
                      </a:endParaRPr>
                    </a:p>
                    <a:p>
                      <a:pPr marL="228600" marR="0" indent="-228600">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Circular</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Commons 1</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Commons 2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Degrowth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Doughnut</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Eco</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Local	</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Post-Growth</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Sacred/Gift</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Steady-State</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Sufficiency</a:t>
                      </a:r>
                    </a:p>
                    <a:p>
                      <a:pPr marL="171450" marR="0" indent="-171450" algn="l" defTabSz="914400" rtl="0" eaLnBrk="1" latinLnBrk="0" hangingPunct="1">
                        <a:lnSpc>
                          <a:spcPct val="107000"/>
                        </a:lnSpc>
                        <a:spcBef>
                          <a:spcPts val="0"/>
                        </a:spcBef>
                        <a:spcAft>
                          <a:spcPts val="0"/>
                        </a:spcAft>
                        <a:buAutoNum type="arabicPeriod"/>
                      </a:pPr>
                      <a:r>
                        <a:rPr lang="en-US" sz="1200" kern="1200" dirty="0">
                          <a:solidFill>
                            <a:schemeClr val="tx1"/>
                          </a:solidFill>
                          <a:effectLst/>
                          <a:latin typeface="Calibri"/>
                          <a:ea typeface="Calibri"/>
                          <a:cs typeface="Times New Roman"/>
                        </a:rPr>
                        <a:t>Well-Being</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Alter-Worlds</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Communism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Economic Democracy</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FALC (Fully Automated Luxury Communism)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Pluralist Commonwealth</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Post-capitalism</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Precariat*</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Solidarity* </a:t>
                      </a:r>
                    </a:p>
                    <a:p>
                      <a:pPr marL="171450" marR="0" indent="-171450" algn="l" defTabSz="914400" rtl="0" eaLnBrk="1" latinLnBrk="0" hangingPunct="1">
                        <a:lnSpc>
                          <a:spcPct val="107000"/>
                        </a:lnSpc>
                        <a:spcBef>
                          <a:spcPts val="0"/>
                        </a:spcBef>
                        <a:spcAft>
                          <a:spcPts val="0"/>
                        </a:spcAft>
                        <a:buFont typeface="+mj-lt"/>
                        <a:buAutoNum type="arabicPeriod" startAt="14"/>
                      </a:pPr>
                      <a:r>
                        <a:rPr lang="en-US" sz="1200" kern="1200" dirty="0">
                          <a:solidFill>
                            <a:schemeClr val="tx1"/>
                          </a:solidFill>
                          <a:effectLst/>
                          <a:latin typeface="Calibri"/>
                          <a:ea typeface="Calibri"/>
                          <a:cs typeface="Times New Roman"/>
                        </a:rPr>
                        <a:t>Utopia (for Realists)</a:t>
                      </a:r>
                    </a:p>
                    <a:p>
                      <a:pPr marL="0" marR="0">
                        <a:lnSpc>
                          <a:spcPct val="107000"/>
                        </a:lnSpc>
                        <a:spcBef>
                          <a:spcPts val="0"/>
                        </a:spcBef>
                        <a:spcAft>
                          <a:spcPts val="0"/>
                        </a:spcAft>
                      </a:pPr>
                      <a:r>
                        <a:rPr lang="en-US" sz="1200" dirty="0">
                          <a:effectLst/>
                          <a:latin typeface="Calibri"/>
                          <a:ea typeface="Calibri"/>
                          <a:cs typeface="Times New Roman"/>
                        </a:rPr>
                        <a:t>23. Abundance</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24. Homo Deus</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25. Singularity</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26. Transhumanism</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27. Superintelligence</a:t>
                      </a:r>
                    </a:p>
                    <a:p>
                      <a:pPr marL="0" marR="0" algn="l" defTabSz="914400" rtl="0" eaLnBrk="1" latinLnBrk="0" hangingPunct="1">
                        <a:lnSpc>
                          <a:spcPct val="107000"/>
                        </a:lnSpc>
                        <a:spcBef>
                          <a:spcPts val="0"/>
                        </a:spcBef>
                        <a:spcAft>
                          <a:spcPts val="0"/>
                        </a:spcAft>
                      </a:pPr>
                      <a:r>
                        <a:rPr lang="en-US" sz="1200" kern="1200" dirty="0">
                          <a:solidFill>
                            <a:schemeClr val="tx1"/>
                          </a:solidFill>
                          <a:effectLst/>
                          <a:latin typeface="Calibri"/>
                          <a:ea typeface="Calibri"/>
                          <a:cs typeface="Times New Roman"/>
                        </a:rPr>
                        <a:t>28. Zero Marginal Cost</a:t>
                      </a:r>
                    </a:p>
                  </a:txBody>
                  <a:tcPr marL="138060" marR="138060" marT="138060" marB="138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D69B"/>
                    </a:solidFill>
                  </a:tcPr>
                </a:tc>
                <a:tc>
                  <a:txBody>
                    <a:bodyPr/>
                    <a:lstStyle/>
                    <a:p>
                      <a:pPr marL="0" marR="0">
                        <a:lnSpc>
                          <a:spcPct val="107000"/>
                        </a:lnSpc>
                        <a:spcBef>
                          <a:spcPts val="0"/>
                        </a:spcBef>
                        <a:spcAft>
                          <a:spcPts val="0"/>
                        </a:spcAft>
                      </a:pPr>
                      <a:r>
                        <a:rPr lang="en-US" sz="1400" b="1" dirty="0">
                          <a:effectLst/>
                          <a:latin typeface="Calibri"/>
                          <a:ea typeface="Calibri"/>
                          <a:cs typeface="Times New Roman"/>
                        </a:rPr>
                        <a:t>Horizon 2 TRANSITIONS</a:t>
                      </a:r>
                      <a:endParaRPr lang="en-US" sz="1400" dirty="0">
                        <a:effectLst/>
                        <a:latin typeface="Calibri"/>
                        <a:ea typeface="Calibri"/>
                        <a:cs typeface="Times New Roman"/>
                      </a:endParaRPr>
                    </a:p>
                    <a:p>
                      <a:pPr marL="0" marR="0">
                        <a:lnSpc>
                          <a:spcPct val="107000"/>
                        </a:lnSpc>
                        <a:spcBef>
                          <a:spcPts val="0"/>
                        </a:spcBef>
                        <a:spcAft>
                          <a:spcPts val="0"/>
                        </a:spcAft>
                      </a:pPr>
                      <a:r>
                        <a:rPr lang="en-US" sz="1200" dirty="0">
                          <a:effectLst/>
                          <a:latin typeface="Calibri"/>
                          <a:ea typeface="Calibri"/>
                          <a:cs typeface="Times New Roman"/>
                        </a:rPr>
                        <a:t>29. Conscious</a:t>
                      </a:r>
                    </a:p>
                    <a:p>
                      <a:pPr marL="0" marR="0">
                        <a:lnSpc>
                          <a:spcPct val="107000"/>
                        </a:lnSpc>
                        <a:spcBef>
                          <a:spcPts val="0"/>
                        </a:spcBef>
                        <a:spcAft>
                          <a:spcPts val="0"/>
                        </a:spcAft>
                      </a:pPr>
                      <a:r>
                        <a:rPr lang="en-US" sz="1200" dirty="0">
                          <a:effectLst/>
                          <a:latin typeface="Calibri"/>
                          <a:ea typeface="Calibri"/>
                          <a:cs typeface="Times New Roman"/>
                        </a:rPr>
                        <a:t>30. Green</a:t>
                      </a:r>
                    </a:p>
                    <a:p>
                      <a:pPr marL="0" marR="0">
                        <a:lnSpc>
                          <a:spcPct val="107000"/>
                        </a:lnSpc>
                        <a:spcBef>
                          <a:spcPts val="0"/>
                        </a:spcBef>
                        <a:spcAft>
                          <a:spcPts val="0"/>
                        </a:spcAft>
                      </a:pPr>
                      <a:r>
                        <a:rPr lang="en-US" sz="1200" dirty="0">
                          <a:effectLst/>
                          <a:latin typeface="Calibri"/>
                          <a:ea typeface="Calibri"/>
                          <a:cs typeface="Times New Roman"/>
                        </a:rPr>
                        <a:t>31. Regenerative</a:t>
                      </a:r>
                    </a:p>
                    <a:p>
                      <a:pPr marL="0" marR="0">
                        <a:lnSpc>
                          <a:spcPct val="107000"/>
                        </a:lnSpc>
                        <a:spcBef>
                          <a:spcPts val="0"/>
                        </a:spcBef>
                        <a:spcAft>
                          <a:spcPts val="0"/>
                        </a:spcAft>
                      </a:pPr>
                      <a:r>
                        <a:rPr lang="en-US" sz="1200" dirty="0">
                          <a:effectLst/>
                          <a:latin typeface="Calibri"/>
                          <a:ea typeface="Calibri"/>
                          <a:cs typeface="Times New Roman"/>
                        </a:rPr>
                        <a:t>32. </a:t>
                      </a:r>
                      <a:r>
                        <a:rPr lang="en-US" sz="1200" dirty="0" err="1">
                          <a:effectLst/>
                          <a:latin typeface="Calibri"/>
                          <a:ea typeface="Calibri"/>
                          <a:cs typeface="Times New Roman"/>
                        </a:rPr>
                        <a:t>Satoyama</a:t>
                      </a:r>
                      <a:endParaRPr lang="en-US" sz="1200" dirty="0">
                        <a:effectLst/>
                        <a:latin typeface="Calibri"/>
                        <a:ea typeface="Calibri"/>
                        <a:cs typeface="Times New Roman"/>
                      </a:endParaRPr>
                    </a:p>
                    <a:p>
                      <a:pPr marL="0" marR="0">
                        <a:lnSpc>
                          <a:spcPct val="107000"/>
                        </a:lnSpc>
                        <a:spcBef>
                          <a:spcPts val="0"/>
                        </a:spcBef>
                        <a:spcAft>
                          <a:spcPts val="0"/>
                        </a:spcAft>
                      </a:pPr>
                      <a:r>
                        <a:rPr lang="en-US" sz="1200" dirty="0">
                          <a:effectLst/>
                          <a:latin typeface="Calibri"/>
                          <a:ea typeface="Calibri"/>
                          <a:cs typeface="Times New Roman"/>
                        </a:rPr>
                        <a:t>33.</a:t>
                      </a:r>
                      <a:r>
                        <a:rPr lang="en-US" sz="1200" baseline="0" dirty="0">
                          <a:effectLst/>
                          <a:latin typeface="Calibri"/>
                          <a:ea typeface="Calibri"/>
                          <a:cs typeface="Times New Roman"/>
                        </a:rPr>
                        <a:t> </a:t>
                      </a:r>
                      <a:r>
                        <a:rPr lang="en-US" sz="1200" dirty="0">
                          <a:effectLst/>
                          <a:latin typeface="Calibri"/>
                          <a:ea typeface="Calibri"/>
                          <a:cs typeface="Times New Roman"/>
                        </a:rPr>
                        <a:t>Sustainability</a:t>
                      </a:r>
                    </a:p>
                    <a:p>
                      <a:pPr marL="0" marR="0">
                        <a:lnSpc>
                          <a:spcPct val="107000"/>
                        </a:lnSpc>
                        <a:spcBef>
                          <a:spcPts val="0"/>
                        </a:spcBef>
                        <a:spcAft>
                          <a:spcPts val="0"/>
                        </a:spcAft>
                      </a:pPr>
                      <a:r>
                        <a:rPr lang="en-US" sz="1200" dirty="0">
                          <a:effectLst/>
                          <a:latin typeface="Calibri"/>
                          <a:ea typeface="Calibri"/>
                          <a:cs typeface="Times New Roman"/>
                        </a:rPr>
                        <a:t>34. Collaborative</a:t>
                      </a:r>
                    </a:p>
                    <a:p>
                      <a:pPr marL="0" marR="0">
                        <a:lnSpc>
                          <a:spcPct val="107000"/>
                        </a:lnSpc>
                        <a:spcBef>
                          <a:spcPts val="0"/>
                        </a:spcBef>
                        <a:spcAft>
                          <a:spcPts val="0"/>
                        </a:spcAft>
                      </a:pPr>
                      <a:r>
                        <a:rPr lang="en-US" sz="1200" dirty="0">
                          <a:effectLst/>
                          <a:latin typeface="Calibri"/>
                          <a:ea typeface="Calibri"/>
                          <a:cs typeface="Times New Roman"/>
                        </a:rPr>
                        <a:t>35. 4th Industrial Revolution</a:t>
                      </a:r>
                    </a:p>
                    <a:p>
                      <a:pPr marL="0" marR="0">
                        <a:lnSpc>
                          <a:spcPct val="107000"/>
                        </a:lnSpc>
                        <a:spcBef>
                          <a:spcPts val="0"/>
                        </a:spcBef>
                        <a:spcAft>
                          <a:spcPts val="0"/>
                        </a:spcAft>
                      </a:pPr>
                      <a:r>
                        <a:rPr lang="en-US" sz="1200" dirty="0">
                          <a:effectLst/>
                          <a:latin typeface="Calibri"/>
                          <a:ea typeface="Calibri"/>
                          <a:cs typeface="Times New Roman"/>
                        </a:rPr>
                        <a:t>36. Gig</a:t>
                      </a:r>
                    </a:p>
                    <a:p>
                      <a:pPr marL="0" marR="0">
                        <a:lnSpc>
                          <a:spcPct val="107000"/>
                        </a:lnSpc>
                        <a:spcBef>
                          <a:spcPts val="0"/>
                        </a:spcBef>
                        <a:spcAft>
                          <a:spcPts val="0"/>
                        </a:spcAft>
                      </a:pPr>
                      <a:r>
                        <a:rPr lang="en-US" sz="1200" dirty="0">
                          <a:effectLst/>
                          <a:latin typeface="Calibri"/>
                          <a:ea typeface="Calibri"/>
                          <a:cs typeface="Times New Roman"/>
                        </a:rPr>
                        <a:t>37. Hybrid</a:t>
                      </a:r>
                    </a:p>
                    <a:p>
                      <a:pPr marL="0" marR="0">
                        <a:lnSpc>
                          <a:spcPct val="107000"/>
                        </a:lnSpc>
                        <a:spcBef>
                          <a:spcPts val="0"/>
                        </a:spcBef>
                        <a:spcAft>
                          <a:spcPts val="0"/>
                        </a:spcAft>
                      </a:pPr>
                      <a:r>
                        <a:rPr lang="en-US" sz="1200" dirty="0">
                          <a:effectLst/>
                          <a:latin typeface="Calibri"/>
                          <a:ea typeface="Calibri"/>
                          <a:cs typeface="Times New Roman"/>
                        </a:rPr>
                        <a:t>38. P2P</a:t>
                      </a:r>
                    </a:p>
                    <a:p>
                      <a:pPr marL="0" marR="0">
                        <a:lnSpc>
                          <a:spcPct val="107000"/>
                        </a:lnSpc>
                        <a:spcBef>
                          <a:spcPts val="0"/>
                        </a:spcBef>
                        <a:spcAft>
                          <a:spcPts val="0"/>
                        </a:spcAft>
                      </a:pPr>
                      <a:r>
                        <a:rPr lang="en-US" sz="1200" dirty="0">
                          <a:effectLst/>
                          <a:latin typeface="Calibri"/>
                          <a:ea typeface="Calibri"/>
                          <a:cs typeface="Times New Roman"/>
                        </a:rPr>
                        <a:t>39. Platform</a:t>
                      </a:r>
                    </a:p>
                    <a:p>
                      <a:pPr marL="0" marR="0">
                        <a:lnSpc>
                          <a:spcPct val="107000"/>
                        </a:lnSpc>
                        <a:spcBef>
                          <a:spcPts val="0"/>
                        </a:spcBef>
                        <a:spcAft>
                          <a:spcPts val="0"/>
                        </a:spcAft>
                      </a:pPr>
                      <a:r>
                        <a:rPr lang="en-US" sz="1200" dirty="0">
                          <a:effectLst/>
                          <a:latin typeface="Calibri"/>
                          <a:ea typeface="Calibri"/>
                          <a:cs typeface="Times New Roman"/>
                        </a:rPr>
                        <a:t>40. Second</a:t>
                      </a:r>
                    </a:p>
                    <a:p>
                      <a:pPr marL="0" marR="0">
                        <a:lnSpc>
                          <a:spcPct val="107000"/>
                        </a:lnSpc>
                        <a:spcBef>
                          <a:spcPts val="0"/>
                        </a:spcBef>
                        <a:spcAft>
                          <a:spcPts val="0"/>
                        </a:spcAft>
                      </a:pPr>
                      <a:r>
                        <a:rPr lang="en-US" sz="1200" dirty="0">
                          <a:effectLst/>
                          <a:latin typeface="Calibri"/>
                          <a:ea typeface="Calibri"/>
                          <a:cs typeface="Times New Roman"/>
                        </a:rPr>
                        <a:t>41. Second Machine Age</a:t>
                      </a:r>
                      <a:br>
                        <a:rPr lang="en-US" sz="1200" dirty="0">
                          <a:effectLst/>
                          <a:latin typeface="Calibri"/>
                          <a:ea typeface="Calibri"/>
                          <a:cs typeface="Times New Roman"/>
                        </a:rPr>
                      </a:br>
                      <a:r>
                        <a:rPr lang="en-US" sz="1200" dirty="0">
                          <a:effectLst/>
                          <a:latin typeface="Calibri"/>
                          <a:ea typeface="Calibri"/>
                          <a:cs typeface="Times New Roman"/>
                        </a:rPr>
                        <a:t>42. Sharing</a:t>
                      </a:r>
                      <a:br>
                        <a:rPr lang="en-US" sz="1200" b="1" dirty="0">
                          <a:effectLst/>
                          <a:latin typeface="Calibri"/>
                          <a:ea typeface="Calibri"/>
                          <a:cs typeface="Times New Roman"/>
                        </a:rPr>
                      </a:br>
                      <a:r>
                        <a:rPr lang="en-US" sz="1200" b="0" dirty="0">
                          <a:effectLst/>
                          <a:latin typeface="Calibri"/>
                          <a:ea typeface="Calibri"/>
                          <a:cs typeface="Times New Roman"/>
                        </a:rPr>
                        <a:t>43</a:t>
                      </a:r>
                      <a:r>
                        <a:rPr lang="en-US" sz="1200" dirty="0">
                          <a:effectLst/>
                          <a:latin typeface="Calibri"/>
                          <a:ea typeface="Calibri"/>
                          <a:cs typeface="Times New Roman"/>
                        </a:rPr>
                        <a:t>. Algorithm/Data</a:t>
                      </a:r>
                    </a:p>
                    <a:p>
                      <a:pPr marL="0" marR="0">
                        <a:lnSpc>
                          <a:spcPct val="107000"/>
                        </a:lnSpc>
                        <a:spcBef>
                          <a:spcPts val="0"/>
                        </a:spcBef>
                        <a:spcAft>
                          <a:spcPts val="0"/>
                        </a:spcAft>
                      </a:pPr>
                      <a:r>
                        <a:rPr lang="en-US" sz="1200" dirty="0">
                          <a:effectLst/>
                          <a:latin typeface="Calibri"/>
                          <a:ea typeface="Calibri"/>
                          <a:cs typeface="Times New Roman"/>
                        </a:rPr>
                        <a:t>44. Artisan</a:t>
                      </a:r>
                    </a:p>
                    <a:p>
                      <a:pPr marL="0" marR="0">
                        <a:lnSpc>
                          <a:spcPct val="107000"/>
                        </a:lnSpc>
                        <a:spcBef>
                          <a:spcPts val="0"/>
                        </a:spcBef>
                        <a:spcAft>
                          <a:spcPts val="0"/>
                        </a:spcAft>
                      </a:pPr>
                      <a:r>
                        <a:rPr lang="en-US" sz="1200" dirty="0">
                          <a:effectLst/>
                          <a:latin typeface="Calibri"/>
                          <a:ea typeface="Calibri"/>
                          <a:cs typeface="Times New Roman"/>
                        </a:rPr>
                        <a:t>45. Attention</a:t>
                      </a:r>
                      <a:br>
                        <a:rPr lang="en-US" sz="1200" dirty="0">
                          <a:effectLst/>
                          <a:latin typeface="Calibri"/>
                          <a:ea typeface="Calibri"/>
                          <a:cs typeface="Times New Roman"/>
                        </a:rPr>
                      </a:br>
                      <a:r>
                        <a:rPr lang="en-US" sz="1200" dirty="0">
                          <a:effectLst/>
                          <a:latin typeface="Calibri"/>
                          <a:ea typeface="Calibri"/>
                          <a:cs typeface="Times New Roman"/>
                        </a:rPr>
                        <a:t>46. Experience</a:t>
                      </a:r>
                      <a:br>
                        <a:rPr lang="en-US" sz="1200" dirty="0">
                          <a:effectLst/>
                          <a:latin typeface="Calibri"/>
                          <a:ea typeface="Calibri"/>
                          <a:cs typeface="Times New Roman"/>
                        </a:rPr>
                      </a:br>
                      <a:r>
                        <a:rPr lang="en-US" sz="1200" dirty="0">
                          <a:effectLst/>
                          <a:latin typeface="Calibri"/>
                          <a:ea typeface="Calibri"/>
                          <a:cs typeface="Times New Roman"/>
                        </a:rPr>
                        <a:t>47. Intangible</a:t>
                      </a:r>
                    </a:p>
                    <a:p>
                      <a:pPr marL="0" marR="0">
                        <a:lnSpc>
                          <a:spcPct val="107000"/>
                        </a:lnSpc>
                        <a:spcBef>
                          <a:spcPts val="0"/>
                        </a:spcBef>
                        <a:spcAft>
                          <a:spcPts val="0"/>
                        </a:spcAft>
                      </a:pPr>
                      <a:r>
                        <a:rPr lang="en-US" sz="1200" dirty="0">
                          <a:effectLst/>
                          <a:latin typeface="Calibri"/>
                          <a:ea typeface="Calibri"/>
                          <a:cs typeface="Times New Roman"/>
                        </a:rPr>
                        <a:t>48. Leisure</a:t>
                      </a:r>
                    </a:p>
                    <a:p>
                      <a:pPr marL="0" marR="0">
                        <a:lnSpc>
                          <a:spcPct val="107000"/>
                        </a:lnSpc>
                        <a:spcBef>
                          <a:spcPts val="0"/>
                        </a:spcBef>
                        <a:spcAft>
                          <a:spcPts val="0"/>
                        </a:spcAft>
                      </a:pPr>
                      <a:r>
                        <a:rPr lang="en-US" sz="1200" dirty="0">
                          <a:effectLst/>
                          <a:latin typeface="Calibri"/>
                          <a:ea typeface="Calibri"/>
                          <a:cs typeface="Times New Roman"/>
                        </a:rPr>
                        <a:t>49. Network</a:t>
                      </a:r>
                    </a:p>
                    <a:p>
                      <a:pPr marL="0" marR="0">
                        <a:lnSpc>
                          <a:spcPct val="107000"/>
                        </a:lnSpc>
                        <a:spcBef>
                          <a:spcPts val="0"/>
                        </a:spcBef>
                        <a:spcAft>
                          <a:spcPts val="0"/>
                        </a:spcAft>
                      </a:pPr>
                      <a:r>
                        <a:rPr lang="en-US" sz="1200" dirty="0">
                          <a:effectLst/>
                          <a:latin typeface="Calibri"/>
                          <a:ea typeface="Calibri"/>
                          <a:cs typeface="Times New Roman"/>
                        </a:rPr>
                        <a:t>50. </a:t>
                      </a:r>
                      <a:r>
                        <a:rPr lang="en-US" sz="1200" dirty="0" err="1">
                          <a:effectLst/>
                          <a:latin typeface="Calibri"/>
                          <a:ea typeface="Calibri"/>
                          <a:cs typeface="Times New Roman"/>
                        </a:rPr>
                        <a:t>Philanthro</a:t>
                      </a:r>
                      <a:r>
                        <a:rPr lang="en-US" sz="1200" dirty="0">
                          <a:effectLst/>
                          <a:latin typeface="Calibri"/>
                          <a:ea typeface="Calibri"/>
                          <a:cs typeface="Times New Roman"/>
                        </a:rPr>
                        <a:t>-capitalism</a:t>
                      </a:r>
                    </a:p>
                    <a:p>
                      <a:pPr marL="0" marR="0">
                        <a:lnSpc>
                          <a:spcPct val="107000"/>
                        </a:lnSpc>
                        <a:spcBef>
                          <a:spcPts val="0"/>
                        </a:spcBef>
                        <a:spcAft>
                          <a:spcPts val="0"/>
                        </a:spcAft>
                      </a:pPr>
                      <a:r>
                        <a:rPr lang="en-US" sz="1200" dirty="0">
                          <a:effectLst/>
                          <a:latin typeface="Calibri"/>
                          <a:ea typeface="Calibri"/>
                          <a:cs typeface="Times New Roman"/>
                        </a:rPr>
                        <a:t>51. Purpose</a:t>
                      </a:r>
                    </a:p>
                    <a:p>
                      <a:pPr marL="0" marR="0">
                        <a:lnSpc>
                          <a:spcPct val="107000"/>
                        </a:lnSpc>
                        <a:spcBef>
                          <a:spcPts val="0"/>
                        </a:spcBef>
                        <a:spcAft>
                          <a:spcPts val="0"/>
                        </a:spcAft>
                      </a:pPr>
                      <a:r>
                        <a:rPr lang="en-US" sz="1200" dirty="0">
                          <a:effectLst/>
                          <a:latin typeface="Calibri"/>
                          <a:ea typeface="Calibri"/>
                          <a:cs typeface="Times New Roman"/>
                        </a:rPr>
                        <a:t>52. Relationship</a:t>
                      </a:r>
                    </a:p>
                    <a:p>
                      <a:pPr marL="0" marR="0">
                        <a:lnSpc>
                          <a:spcPct val="107000"/>
                        </a:lnSpc>
                        <a:spcBef>
                          <a:spcPts val="0"/>
                        </a:spcBef>
                        <a:spcAft>
                          <a:spcPts val="0"/>
                        </a:spcAft>
                      </a:pPr>
                      <a:endParaRPr lang="en-US" sz="1200" dirty="0">
                        <a:effectLst/>
                        <a:latin typeface="Calibri"/>
                        <a:ea typeface="Calibri"/>
                        <a:cs typeface="Times New Roman"/>
                      </a:endParaRPr>
                    </a:p>
                  </a:txBody>
                  <a:tcPr marL="138060" marR="138060" marT="138060" marB="138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1"/>
                  </a:ext>
                </a:extLst>
              </a:tr>
            </a:tbl>
          </a:graphicData>
        </a:graphic>
      </p:graphicFrame>
      <p:pic>
        <p:nvPicPr>
          <p:cNvPr id="5" name="Picture 4" descr="A book cover with chalk on it&#10;&#10;AI-generated content may be incorrect.">
            <a:extLst>
              <a:ext uri="{FF2B5EF4-FFF2-40B4-BE49-F238E27FC236}">
                <a16:creationId xmlns:a16="http://schemas.microsoft.com/office/drawing/2014/main" id="{6EE972AC-C77C-8465-E248-43101D2C6C4A}"/>
              </a:ext>
            </a:extLst>
          </p:cNvPr>
          <p:cNvPicPr>
            <a:picLocks noChangeAspect="1"/>
          </p:cNvPicPr>
          <p:nvPr/>
        </p:nvPicPr>
        <p:blipFill>
          <a:blip r:embed="rId2"/>
          <a:stretch>
            <a:fillRect/>
          </a:stretch>
        </p:blipFill>
        <p:spPr>
          <a:xfrm>
            <a:off x="134084" y="538140"/>
            <a:ext cx="1724025" cy="2657475"/>
          </a:xfrm>
          <a:prstGeom prst="rect">
            <a:avLst/>
          </a:prstGeom>
        </p:spPr>
      </p:pic>
      <p:pic>
        <p:nvPicPr>
          <p:cNvPr id="7" name="Picture 6" descr="A brown leather couch in a desert&#10;&#10;AI-generated content may be incorrect.">
            <a:extLst>
              <a:ext uri="{FF2B5EF4-FFF2-40B4-BE49-F238E27FC236}">
                <a16:creationId xmlns:a16="http://schemas.microsoft.com/office/drawing/2014/main" id="{B3FE7676-FAD7-33D9-1B29-831D2B6C2849}"/>
              </a:ext>
            </a:extLst>
          </p:cNvPr>
          <p:cNvPicPr>
            <a:picLocks noChangeAspect="1"/>
          </p:cNvPicPr>
          <p:nvPr/>
        </p:nvPicPr>
        <p:blipFill>
          <a:blip r:embed="rId3"/>
          <a:stretch>
            <a:fillRect/>
          </a:stretch>
        </p:blipFill>
        <p:spPr>
          <a:xfrm>
            <a:off x="175152" y="3429000"/>
            <a:ext cx="1641887" cy="2569464"/>
          </a:xfrm>
          <a:prstGeom prst="rect">
            <a:avLst/>
          </a:prstGeom>
        </p:spPr>
      </p:pic>
      <p:pic>
        <p:nvPicPr>
          <p:cNvPr id="9" name="Picture 8" descr="A book cover with text&#10;&#10;AI-generated content may be incorrect.">
            <a:extLst>
              <a:ext uri="{FF2B5EF4-FFF2-40B4-BE49-F238E27FC236}">
                <a16:creationId xmlns:a16="http://schemas.microsoft.com/office/drawing/2014/main" id="{590C826C-B735-3342-30CF-B5B0D3969F0A}"/>
              </a:ext>
            </a:extLst>
          </p:cNvPr>
          <p:cNvPicPr>
            <a:picLocks noChangeAspect="1"/>
          </p:cNvPicPr>
          <p:nvPr/>
        </p:nvPicPr>
        <p:blipFill>
          <a:blip r:embed="rId4"/>
          <a:stretch>
            <a:fillRect/>
          </a:stretch>
        </p:blipFill>
        <p:spPr>
          <a:xfrm>
            <a:off x="10478933" y="646896"/>
            <a:ext cx="1458495" cy="2187743"/>
          </a:xfrm>
          <a:prstGeom prst="rect">
            <a:avLst/>
          </a:prstGeom>
        </p:spPr>
      </p:pic>
      <p:pic>
        <p:nvPicPr>
          <p:cNvPr id="11" name="Picture 10" descr="A book cover with text&#10;&#10;AI-generated content may be incorrect.">
            <a:extLst>
              <a:ext uri="{FF2B5EF4-FFF2-40B4-BE49-F238E27FC236}">
                <a16:creationId xmlns:a16="http://schemas.microsoft.com/office/drawing/2014/main" id="{2B947211-A933-D849-A383-08A0F136FD59}"/>
              </a:ext>
            </a:extLst>
          </p:cNvPr>
          <p:cNvPicPr>
            <a:picLocks noChangeAspect="1"/>
          </p:cNvPicPr>
          <p:nvPr/>
        </p:nvPicPr>
        <p:blipFill>
          <a:blip r:embed="rId5"/>
          <a:stretch>
            <a:fillRect/>
          </a:stretch>
        </p:blipFill>
        <p:spPr>
          <a:xfrm>
            <a:off x="10379061" y="3242961"/>
            <a:ext cx="1717395" cy="2373782"/>
          </a:xfrm>
          <a:prstGeom prst="rect">
            <a:avLst/>
          </a:prstGeom>
        </p:spPr>
      </p:pic>
    </p:spTree>
    <p:extLst>
      <p:ext uri="{BB962C8B-B14F-4D97-AF65-F5344CB8AC3E}">
        <p14:creationId xmlns:p14="http://schemas.microsoft.com/office/powerpoint/2010/main" val="159137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5026-EE7D-6932-DD72-9A2DD00E10D0}"/>
              </a:ext>
            </a:extLst>
          </p:cNvPr>
          <p:cNvSpPr>
            <a:spLocks noGrp="1"/>
          </p:cNvSpPr>
          <p:nvPr>
            <p:ph type="title"/>
          </p:nvPr>
        </p:nvSpPr>
        <p:spPr>
          <a:xfrm>
            <a:off x="480060" y="1"/>
            <a:ext cx="11067163" cy="605789"/>
          </a:xfrm>
        </p:spPr>
        <p:txBody>
          <a:bodyPr/>
          <a:lstStyle/>
          <a:p>
            <a:r>
              <a:rPr lang="en-US" dirty="0"/>
              <a:t>Image Analysis Template </a:t>
            </a:r>
          </a:p>
        </p:txBody>
      </p:sp>
      <p:graphicFrame>
        <p:nvGraphicFramePr>
          <p:cNvPr id="4" name="Content Placeholder 3">
            <a:extLst>
              <a:ext uri="{FF2B5EF4-FFF2-40B4-BE49-F238E27FC236}">
                <a16:creationId xmlns:a16="http://schemas.microsoft.com/office/drawing/2014/main" id="{FDA5D0F4-DA7F-95DE-9D95-32FAAB6CA41C}"/>
              </a:ext>
            </a:extLst>
          </p:cNvPr>
          <p:cNvGraphicFramePr>
            <a:graphicFrameLocks noGrp="1"/>
          </p:cNvGraphicFramePr>
          <p:nvPr>
            <p:ph idx="1"/>
            <p:extLst>
              <p:ext uri="{D42A27DB-BD31-4B8C-83A1-F6EECF244321}">
                <p14:modId xmlns:p14="http://schemas.microsoft.com/office/powerpoint/2010/main" val="1687684200"/>
              </p:ext>
            </p:extLst>
          </p:nvPr>
        </p:nvGraphicFramePr>
        <p:xfrm>
          <a:off x="480060" y="605790"/>
          <a:ext cx="11452860" cy="6103785"/>
        </p:xfrm>
        <a:graphic>
          <a:graphicData uri="http://schemas.openxmlformats.org/drawingml/2006/table">
            <a:tbl>
              <a:tblPr firstRow="1" firstCol="1" bandRow="1">
                <a:tableStyleId>{5C22544A-7EE6-4342-B048-85BDC9FD1C3A}</a:tableStyleId>
              </a:tblPr>
              <a:tblGrid>
                <a:gridCol w="4070630">
                  <a:extLst>
                    <a:ext uri="{9D8B030D-6E8A-4147-A177-3AD203B41FA5}">
                      <a16:colId xmlns:a16="http://schemas.microsoft.com/office/drawing/2014/main" val="72390004"/>
                    </a:ext>
                  </a:extLst>
                </a:gridCol>
                <a:gridCol w="4627666">
                  <a:extLst>
                    <a:ext uri="{9D8B030D-6E8A-4147-A177-3AD203B41FA5}">
                      <a16:colId xmlns:a16="http://schemas.microsoft.com/office/drawing/2014/main" val="1338118184"/>
                    </a:ext>
                  </a:extLst>
                </a:gridCol>
                <a:gridCol w="2754564">
                  <a:extLst>
                    <a:ext uri="{9D8B030D-6E8A-4147-A177-3AD203B41FA5}">
                      <a16:colId xmlns:a16="http://schemas.microsoft.com/office/drawing/2014/main" val="26600037"/>
                    </a:ext>
                  </a:extLst>
                </a:gridCol>
              </a:tblGrid>
              <a:tr h="267184">
                <a:tc gridSpan="3">
                  <a:txBody>
                    <a:bodyPr/>
                    <a:lstStyle/>
                    <a:p>
                      <a:pPr marL="0" marR="0">
                        <a:spcBef>
                          <a:spcPts val="0"/>
                        </a:spcBef>
                        <a:spcAft>
                          <a:spcPts val="0"/>
                        </a:spcAft>
                      </a:pPr>
                      <a:r>
                        <a:rPr lang="en-US" sz="2000" dirty="0">
                          <a:effectLst/>
                        </a:rPr>
                        <a:t>Image analysis template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6841140"/>
                  </a:ext>
                </a:extLst>
              </a:tr>
              <a:tr h="267184">
                <a:tc>
                  <a:txBody>
                    <a:bodyPr/>
                    <a:lstStyle/>
                    <a:p>
                      <a:pPr marL="0" marR="0">
                        <a:spcBef>
                          <a:spcPts val="0"/>
                        </a:spcBef>
                        <a:spcAft>
                          <a:spcPts val="0"/>
                        </a:spcAft>
                      </a:pPr>
                      <a:r>
                        <a:rPr lang="en-US" sz="2000">
                          <a:effectLst/>
                        </a:rPr>
                        <a:t>Category</a:t>
                      </a:r>
                      <a:endParaRPr lang="en-US" sz="20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2000">
                          <a:effectLst/>
                        </a:rPr>
                        <a:t>Description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790428630"/>
                  </a:ext>
                </a:extLst>
              </a:tr>
              <a:tr h="267184">
                <a:tc>
                  <a:txBody>
                    <a:bodyPr/>
                    <a:lstStyle/>
                    <a:p>
                      <a:pPr marL="0" marR="0">
                        <a:spcBef>
                          <a:spcPts val="0"/>
                        </a:spcBef>
                        <a:spcAft>
                          <a:spcPts val="0"/>
                        </a:spcAft>
                      </a:pPr>
                      <a:r>
                        <a:rPr lang="en-US" sz="2000" u="sng">
                          <a:effectLst/>
                        </a:rPr>
                        <a:t>Author</a:t>
                      </a:r>
                      <a:endParaRPr lang="en-US" sz="20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2000">
                          <a:effectLst/>
                        </a:rPr>
                        <a:t>Who proposed it and why (purpose)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82073763"/>
                  </a:ext>
                </a:extLst>
              </a:tr>
              <a:tr h="267184">
                <a:tc>
                  <a:txBody>
                    <a:bodyPr/>
                    <a:lstStyle/>
                    <a:p>
                      <a:pPr marL="0" marR="0">
                        <a:spcBef>
                          <a:spcPts val="0"/>
                        </a:spcBef>
                        <a:spcAft>
                          <a:spcPts val="0"/>
                        </a:spcAft>
                      </a:pPr>
                      <a:r>
                        <a:rPr lang="en-US" sz="2000" u="sng">
                          <a:effectLst/>
                        </a:rPr>
                        <a:t>Time horizon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2000">
                          <a:effectLst/>
                        </a:rPr>
                        <a:t>Stated, implied, or unclear</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988766453"/>
                  </a:ext>
                </a:extLst>
              </a:tr>
              <a:tr h="267184">
                <a:tc>
                  <a:txBody>
                    <a:bodyPr/>
                    <a:lstStyle/>
                    <a:p>
                      <a:pPr marL="0" marR="0">
                        <a:spcBef>
                          <a:spcPts val="0"/>
                        </a:spcBef>
                        <a:spcAft>
                          <a:spcPts val="0"/>
                        </a:spcAft>
                      </a:pPr>
                      <a:r>
                        <a:rPr lang="en-US" sz="2000" u="sng">
                          <a:effectLst/>
                        </a:rPr>
                        <a:t>Scope</a:t>
                      </a:r>
                      <a:r>
                        <a:rPr lang="en-US" sz="2000">
                          <a:effectLst/>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2000">
                          <a:effectLst/>
                        </a:rPr>
                        <a:t>Global/regional/national or affluent/emerging/poor</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2743789"/>
                  </a:ext>
                </a:extLst>
              </a:tr>
              <a:tr h="1335921">
                <a:tc>
                  <a:txBody>
                    <a:bodyPr/>
                    <a:lstStyle/>
                    <a:p>
                      <a:pPr marL="0" marR="0">
                        <a:spcBef>
                          <a:spcPts val="0"/>
                        </a:spcBef>
                        <a:spcAft>
                          <a:spcPts val="0"/>
                        </a:spcAft>
                      </a:pPr>
                      <a:r>
                        <a:rPr lang="en-US" sz="2000" u="sng" dirty="0">
                          <a:effectLst/>
                        </a:rPr>
                        <a:t>Key drivers</a:t>
                      </a:r>
                      <a:r>
                        <a:rPr lang="en-US" sz="2000" dirty="0">
                          <a:effectLst/>
                        </a:rPr>
                        <a:t>: </a:t>
                      </a:r>
                    </a:p>
                    <a:p>
                      <a:pPr marL="0" marR="0">
                        <a:spcBef>
                          <a:spcPts val="0"/>
                        </a:spcBef>
                        <a:spcAft>
                          <a:spcPts val="0"/>
                        </a:spcAft>
                      </a:pPr>
                      <a:r>
                        <a:rPr lang="en-US" sz="2000" dirty="0">
                          <a:effectLst/>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sng" dirty="0">
                          <a:effectLst/>
                        </a:rPr>
                        <a:t>Bold relevant </a:t>
                      </a:r>
                      <a:endParaRPr lang="en-US" sz="2000" dirty="0">
                        <a:effectLst/>
                      </a:endParaRPr>
                    </a:p>
                    <a:p>
                      <a:pPr marL="0" marR="0">
                        <a:spcBef>
                          <a:spcPts val="0"/>
                        </a:spcBef>
                        <a:spcAft>
                          <a:spcPts val="0"/>
                        </a:spcAft>
                      </a:pPr>
                      <a:r>
                        <a:rPr lang="en-US" sz="2000" b="1" dirty="0">
                          <a:effectLst/>
                        </a:rPr>
                        <a:t>Shifting values</a:t>
                      </a:r>
                      <a:r>
                        <a:rPr lang="en-US" sz="2000" dirty="0">
                          <a:effectLst/>
                        </a:rPr>
                        <a:t>, Technology acceleration, Inequality, Automation, Stagnation, Climate and carrying capacity, Ineffective left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u="sng" dirty="0">
                          <a:effectLst/>
                        </a:rPr>
                        <a:t>Other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8255109"/>
                  </a:ext>
                </a:extLst>
              </a:tr>
              <a:tr h="534368">
                <a:tc>
                  <a:txBody>
                    <a:bodyPr/>
                    <a:lstStyle/>
                    <a:p>
                      <a:pPr marL="0" marR="0">
                        <a:spcBef>
                          <a:spcPts val="0"/>
                        </a:spcBef>
                        <a:spcAft>
                          <a:spcPts val="0"/>
                        </a:spcAft>
                      </a:pPr>
                      <a:r>
                        <a:rPr lang="en-US" sz="2000" u="sng">
                          <a:effectLst/>
                        </a:rPr>
                        <a:t>Key ideas</a:t>
                      </a:r>
                      <a:endParaRPr lang="en-US" sz="2000">
                        <a:effectLst/>
                      </a:endParaRPr>
                    </a:p>
                    <a:p>
                      <a:pPr marL="0" marR="0">
                        <a:spcBef>
                          <a:spcPts val="0"/>
                        </a:spcBef>
                        <a:spcAft>
                          <a:spcPts val="0"/>
                        </a:spcAft>
                      </a:pPr>
                      <a:r>
                        <a:rPr lang="en-US" sz="2000">
                          <a:effectLst/>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2000">
                          <a:effectLst/>
                        </a:rPr>
                        <a:t>The most important ideas put forth by the concept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3438751"/>
                  </a:ext>
                </a:extLst>
              </a:tr>
              <a:tr h="534368">
                <a:tc>
                  <a:txBody>
                    <a:bodyPr/>
                    <a:lstStyle/>
                    <a:p>
                      <a:pPr marL="0" marR="0">
                        <a:spcBef>
                          <a:spcPts val="0"/>
                        </a:spcBef>
                        <a:spcAft>
                          <a:spcPts val="0"/>
                        </a:spcAft>
                      </a:pPr>
                      <a:r>
                        <a:rPr lang="en-US" sz="2000" u="sng">
                          <a:effectLst/>
                        </a:rPr>
                        <a:t>Ideal or guiding values</a:t>
                      </a:r>
                      <a:r>
                        <a:rPr lang="en-US" sz="2000">
                          <a:effectLst/>
                        </a:rPr>
                        <a:t> </a:t>
                      </a:r>
                      <a:endParaRPr lang="en-US" sz="20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2000">
                          <a:effectLst/>
                        </a:rPr>
                        <a:t>Something akin to an organizing principle/motivation, i.e., create a more just or fair society</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269058284"/>
                  </a:ext>
                </a:extLst>
              </a:tr>
              <a:tr h="534368">
                <a:tc>
                  <a:txBody>
                    <a:bodyPr/>
                    <a:lstStyle/>
                    <a:p>
                      <a:pPr marL="0" marR="0">
                        <a:spcBef>
                          <a:spcPts val="0"/>
                        </a:spcBef>
                        <a:spcAft>
                          <a:spcPts val="0"/>
                        </a:spcAft>
                      </a:pPr>
                      <a:r>
                        <a:rPr lang="en-US" sz="2000" u="sng">
                          <a:effectLst/>
                        </a:rPr>
                        <a:t>Emotional, aesthetic, and spiritual aspects</a:t>
                      </a:r>
                      <a:r>
                        <a:rPr lang="en-US" sz="2000">
                          <a:effectLst/>
                        </a:rPr>
                        <a:t> </a:t>
                      </a:r>
                      <a:endParaRPr lang="en-US" sz="2000">
                        <a:solidFill>
                          <a:srgbClr val="000000"/>
                        </a:solidFill>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spcBef>
                          <a:spcPts val="0"/>
                        </a:spcBef>
                        <a:spcAft>
                          <a:spcPts val="0"/>
                        </a:spcAft>
                      </a:pPr>
                      <a:r>
                        <a:rPr lang="en-US" sz="2000">
                          <a:effectLst/>
                        </a:rPr>
                        <a:t>Is it appealing or compelling?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58600511"/>
                  </a:ext>
                </a:extLst>
              </a:tr>
              <a:tr h="534368">
                <a:tc>
                  <a:txBody>
                    <a:bodyPr/>
                    <a:lstStyle/>
                    <a:p>
                      <a:pPr marL="0" marR="0">
                        <a:spcBef>
                          <a:spcPts val="0"/>
                        </a:spcBef>
                        <a:spcAft>
                          <a:spcPts val="0"/>
                        </a:spcAft>
                      </a:pPr>
                      <a:r>
                        <a:rPr lang="en-US" sz="2000" u="sng">
                          <a:effectLst/>
                        </a:rPr>
                        <a:t>Personal</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2000" dirty="0">
                          <a:effectLst/>
                        </a:rPr>
                        <a:t>How are individuals affected by this future? Who's bearing the most costs, who's accruing the benefits?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90227530"/>
                  </a:ext>
                </a:extLst>
              </a:tr>
              <a:tr h="617385">
                <a:tc>
                  <a:txBody>
                    <a:bodyPr/>
                    <a:lstStyle/>
                    <a:p>
                      <a:pPr marL="0" marR="0">
                        <a:spcBef>
                          <a:spcPts val="0"/>
                        </a:spcBef>
                        <a:spcAft>
                          <a:spcPts val="0"/>
                        </a:spcAft>
                      </a:pPr>
                      <a:r>
                        <a:rPr lang="en-US" sz="2000" u="sng">
                          <a:effectLst/>
                        </a:rPr>
                        <a:t>Pathway or plan</a:t>
                      </a:r>
                      <a:r>
                        <a:rPr lang="en-US" sz="2000">
                          <a:effectLst/>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spcBef>
                          <a:spcPts val="0"/>
                        </a:spcBef>
                        <a:spcAft>
                          <a:spcPts val="0"/>
                        </a:spcAft>
                      </a:pPr>
                      <a:r>
                        <a:rPr lang="en-US" sz="2000" dirty="0">
                          <a:effectLst/>
                        </a:rPr>
                        <a:t>Rough sense of steps for achieving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19891994"/>
                  </a:ext>
                </a:extLst>
              </a:tr>
            </a:tbl>
          </a:graphicData>
        </a:graphic>
      </p:graphicFrame>
    </p:spTree>
    <p:extLst>
      <p:ext uri="{BB962C8B-B14F-4D97-AF65-F5344CB8AC3E}">
        <p14:creationId xmlns:p14="http://schemas.microsoft.com/office/powerpoint/2010/main" val="138263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D7B36A-9A2F-B898-BAA5-7A2EA7E064CF}"/>
              </a:ext>
            </a:extLst>
          </p:cNvPr>
          <p:cNvSpPr>
            <a:spLocks noGrp="1"/>
          </p:cNvSpPr>
          <p:nvPr>
            <p:ph type="title"/>
          </p:nvPr>
        </p:nvSpPr>
        <p:spPr>
          <a:xfrm>
            <a:off x="-1" y="894"/>
            <a:ext cx="12188825" cy="1542215"/>
          </a:xfrm>
          <a:prstGeom prst="rect">
            <a:avLst/>
          </a:prstGeom>
          <a:noFill/>
          <a:ln>
            <a:noFill/>
          </a:ln>
        </p:spPr>
        <p:txBody>
          <a:bodyPr anchor="ctr">
            <a:noAutofit/>
          </a:bodyPr>
          <a:lstStyle>
            <a:lvl1pPr algn="ctr">
              <a:lnSpc>
                <a:spcPct val="150000"/>
              </a:lnSpc>
              <a:defRPr sz="2400" b="0" cap="none" spc="60" baseline="0">
                <a:solidFill>
                  <a:schemeClr val="accent1"/>
                </a:solidFill>
              </a:defRPr>
            </a:lvl1pPr>
          </a:lstStyle>
          <a:p>
            <a:pPr>
              <a:lnSpc>
                <a:spcPct val="120000"/>
              </a:lnSpc>
              <a:spcBef>
                <a:spcPts val="0"/>
              </a:spcBef>
              <a:spcAft>
                <a:spcPts val="600"/>
              </a:spcAft>
              <a:buClr>
                <a:srgbClr val="D79B00"/>
              </a:buClr>
              <a:defRPr/>
            </a:pPr>
            <a:r>
              <a:rPr lang="en-US" sz="3199" dirty="0"/>
              <a:t>A </a:t>
            </a:r>
            <a:r>
              <a:rPr lang="en-US" sz="3199" b="1" u="sng" dirty="0"/>
              <a:t>system’s behavior</a:t>
            </a:r>
            <a:r>
              <a:rPr lang="en-US" sz="3199" b="1" dirty="0"/>
              <a:t> </a:t>
            </a:r>
            <a:r>
              <a:rPr lang="en-US" sz="3199" dirty="0"/>
              <a:t>is a function of its </a:t>
            </a:r>
            <a:r>
              <a:rPr lang="en-US" sz="3199" b="1" u="sng" dirty="0"/>
              <a:t>structure</a:t>
            </a:r>
            <a:r>
              <a:rPr lang="en-US" sz="3199" dirty="0"/>
              <a:t>.</a:t>
            </a:r>
            <a:br>
              <a:rPr lang="en-US" sz="2999" dirty="0"/>
            </a:br>
            <a:r>
              <a:rPr lang="en-US" b="1" spc="0" dirty="0">
                <a:solidFill>
                  <a:schemeClr val="tx2"/>
                </a:solidFill>
              </a:rPr>
              <a:t>Every system is perfectly designed to get the results it gets.</a:t>
            </a:r>
            <a:endParaRPr lang="en-US" sz="2999" b="1" spc="0" dirty="0">
              <a:solidFill>
                <a:schemeClr val="tx2"/>
              </a:solidFill>
            </a:endParaRPr>
          </a:p>
        </p:txBody>
      </p:sp>
      <p:sp>
        <p:nvSpPr>
          <p:cNvPr id="6" name="Content Placeholder 3">
            <a:extLst>
              <a:ext uri="{FF2B5EF4-FFF2-40B4-BE49-F238E27FC236}">
                <a16:creationId xmlns:a16="http://schemas.microsoft.com/office/drawing/2014/main" id="{F01738A1-33DF-9A53-9324-1A32FFB9EE74}"/>
              </a:ext>
            </a:extLst>
          </p:cNvPr>
          <p:cNvSpPr>
            <a:spLocks noGrp="1"/>
          </p:cNvSpPr>
          <p:nvPr>
            <p:ph sz="quarter" idx="4"/>
          </p:nvPr>
        </p:nvSpPr>
        <p:spPr>
          <a:xfrm>
            <a:off x="7990303" y="5496022"/>
            <a:ext cx="3163460" cy="1212716"/>
          </a:xfrm>
        </p:spPr>
        <p:txBody>
          <a:bodyPr>
            <a:noAutofit/>
          </a:bodyPr>
          <a:lstStyle>
            <a:lvl1pPr algn="ctr">
              <a:buNone/>
              <a:defRPr/>
            </a:lvl1pPr>
            <a:lvl2pPr algn="ctr">
              <a:buNone/>
              <a:defRPr/>
            </a:lvl2pPr>
            <a:lvl3pPr algn="ctr">
              <a:buNone/>
              <a:defRPr/>
            </a:lvl3pPr>
            <a:lvl4pPr algn="ctr">
              <a:buNone/>
              <a:defRPr/>
            </a:lvl4pPr>
            <a:lvl5pPr algn="ctr">
              <a:buNone/>
              <a:defRPr/>
            </a:lvl5pPr>
          </a:lstStyle>
          <a:p>
            <a:pPr marL="0" indent="0"/>
            <a:r>
              <a:rPr lang="en-US" sz="1799" b="1" dirty="0"/>
              <a:t>Accelerating Technology</a:t>
            </a:r>
            <a:endParaRPr lang="en-US" sz="1400" cap="all" spc="100" dirty="0">
              <a:solidFill>
                <a:srgbClr val="C8102E"/>
              </a:solidFill>
            </a:endParaRPr>
          </a:p>
        </p:txBody>
      </p:sp>
      <p:pic>
        <p:nvPicPr>
          <p:cNvPr id="37" name="Picture 36">
            <a:extLst>
              <a:ext uri="{FF2B5EF4-FFF2-40B4-BE49-F238E27FC236}">
                <a16:creationId xmlns:a16="http://schemas.microsoft.com/office/drawing/2014/main" id="{AD802E6A-CDE5-63AC-A9ED-14C9E8A3BCFE}"/>
              </a:ext>
            </a:extLst>
          </p:cNvPr>
          <p:cNvPicPr>
            <a:picLocks noChangeAspect="1"/>
          </p:cNvPicPr>
          <p:nvPr/>
        </p:nvPicPr>
        <p:blipFill>
          <a:blip r:embed="rId3"/>
          <a:srcRect/>
          <a:stretch/>
        </p:blipFill>
        <p:spPr>
          <a:xfrm>
            <a:off x="4884024" y="2042195"/>
            <a:ext cx="1887838" cy="1415878"/>
          </a:xfrm>
          <a:prstGeom prst="rect">
            <a:avLst/>
          </a:prstGeom>
        </p:spPr>
      </p:pic>
      <p:sp>
        <p:nvSpPr>
          <p:cNvPr id="39" name="Content Placeholder 3">
            <a:extLst>
              <a:ext uri="{FF2B5EF4-FFF2-40B4-BE49-F238E27FC236}">
                <a16:creationId xmlns:a16="http://schemas.microsoft.com/office/drawing/2014/main" id="{E6FFD9EA-6985-C015-9D64-8A9A8B7A298A}"/>
              </a:ext>
            </a:extLst>
          </p:cNvPr>
          <p:cNvSpPr txBox="1">
            <a:spLocks/>
          </p:cNvSpPr>
          <p:nvPr/>
        </p:nvSpPr>
        <p:spPr>
          <a:xfrm>
            <a:off x="4487699" y="3493271"/>
            <a:ext cx="2988608" cy="401195"/>
          </a:xfrm>
          <a:prstGeom prst="rect">
            <a:avLst/>
          </a:prstGeom>
        </p:spPr>
        <p:txBody>
          <a:bodyPr vert="horz" lIns="91416" tIns="45708" rIns="91416" bIns="45708" rtlCol="0">
            <a:noAutofit/>
          </a:bodyPr>
          <a:lstStyle>
            <a:lvl1pPr marL="285750" indent="-285750" algn="ctr" defTabSz="457200" rtl="0" eaLnBrk="1" latinLnBrk="0" hangingPunct="1">
              <a:lnSpc>
                <a:spcPct val="120000"/>
              </a:lnSpc>
              <a:spcBef>
                <a:spcPts val="0"/>
              </a:spcBef>
              <a:spcAft>
                <a:spcPts val="600"/>
              </a:spcAft>
              <a:buClr>
                <a:schemeClr val="accent4"/>
              </a:buClr>
              <a:buFont typeface="System Font Regular"/>
              <a:buNone/>
              <a:defRPr sz="1000" kern="0">
                <a:solidFill>
                  <a:schemeClr val="tx1"/>
                </a:solidFill>
                <a:latin typeface="Calibri" panose="020F0502020204030204" pitchFamily="34" charset="0"/>
                <a:ea typeface="+mn-ea"/>
                <a:cs typeface="Calibri" panose="020F0502020204030204" pitchFamily="34" charset="0"/>
              </a:defRPr>
            </a:lvl1pPr>
            <a:lvl2pPr marL="58738" indent="0" algn="ctr" defTabSz="457200" rtl="0" eaLnBrk="1" latinLnBrk="0" hangingPunct="1">
              <a:lnSpc>
                <a:spcPct val="100000"/>
              </a:lnSpc>
              <a:spcBef>
                <a:spcPts val="0"/>
              </a:spcBef>
              <a:spcAft>
                <a:spcPts val="600"/>
              </a:spcAft>
              <a:buClr>
                <a:schemeClr val="accent4"/>
              </a:buClr>
              <a:buFont typeface="System Font Regular"/>
              <a:buNone/>
              <a:tabLst/>
              <a:defRPr sz="1100" kern="0">
                <a:solidFill>
                  <a:schemeClr val="tx1"/>
                </a:solidFill>
                <a:latin typeface="Calibri" panose="020F0502020204030204" pitchFamily="34" charset="0"/>
                <a:ea typeface="+mn-ea"/>
                <a:cs typeface="Calibri" panose="020F0502020204030204" pitchFamily="34" charset="0"/>
              </a:defRPr>
            </a:lvl2pPr>
            <a:lvl3pPr marL="287337" indent="0" algn="ctr" defTabSz="457200" rtl="0" eaLnBrk="1" latinLnBrk="0" hangingPunct="1">
              <a:lnSpc>
                <a:spcPct val="100000"/>
              </a:lnSpc>
              <a:spcBef>
                <a:spcPts val="0"/>
              </a:spcBef>
              <a:spcAft>
                <a:spcPts val="600"/>
              </a:spcAft>
              <a:buClr>
                <a:schemeClr val="accent4"/>
              </a:buClr>
              <a:buFont typeface="Arial" panose="020B0604020202020204" pitchFamily="34" charset="0"/>
              <a:buNone/>
              <a:tabLst/>
              <a:defRPr sz="1050" kern="0">
                <a:solidFill>
                  <a:schemeClr val="tx1"/>
                </a:solidFill>
                <a:latin typeface="Calibri" panose="020F0502020204030204" pitchFamily="34" charset="0"/>
                <a:ea typeface="+mn-ea"/>
                <a:cs typeface="Calibri" panose="020F0502020204030204" pitchFamily="34" charset="0"/>
              </a:defRPr>
            </a:lvl3pPr>
            <a:lvl4pPr marL="457200" indent="0" algn="ctr" defTabSz="457200" rtl="0" eaLnBrk="1" latinLnBrk="0" hangingPunct="1">
              <a:lnSpc>
                <a:spcPct val="100000"/>
              </a:lnSpc>
              <a:spcBef>
                <a:spcPts val="0"/>
              </a:spcBef>
              <a:spcAft>
                <a:spcPts val="600"/>
              </a:spcAft>
              <a:buClr>
                <a:schemeClr val="accent4"/>
              </a:buClr>
              <a:buFont typeface="Courier New" panose="02070309020205020404" pitchFamily="49" charset="0"/>
              <a:buNone/>
              <a:tabLst/>
              <a:defRPr sz="1000" kern="0">
                <a:solidFill>
                  <a:schemeClr val="tx1"/>
                </a:solidFill>
                <a:latin typeface="Calibri" panose="020F0502020204030204" pitchFamily="34" charset="0"/>
                <a:ea typeface="+mn-ea"/>
                <a:cs typeface="Calibri" panose="020F0502020204030204" pitchFamily="34" charset="0"/>
              </a:defRPr>
            </a:lvl4pPr>
            <a:lvl5pPr marL="635000" indent="0" algn="ctr" defTabSz="457200" rtl="0" eaLnBrk="1" latinLnBrk="0" hangingPunct="1">
              <a:lnSpc>
                <a:spcPct val="100000"/>
              </a:lnSpc>
              <a:spcBef>
                <a:spcPts val="0"/>
              </a:spcBef>
              <a:spcAft>
                <a:spcPts val="600"/>
              </a:spcAft>
              <a:buClr>
                <a:schemeClr val="accent4"/>
              </a:buClr>
              <a:buFont typeface="Wingdings" pitchFamily="2" charset="2"/>
              <a:buNone/>
              <a:tabLst/>
              <a:defRPr sz="10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r>
              <a:rPr lang="en-US" sz="1799" b="1" dirty="0">
                <a:latin typeface="+mn-lt"/>
              </a:rPr>
              <a:t>Inequality</a:t>
            </a:r>
            <a:endParaRPr lang="en-US" sz="1799" cap="all" spc="100" dirty="0">
              <a:solidFill>
                <a:srgbClr val="C8102E"/>
              </a:solidFill>
              <a:latin typeface="+mn-lt"/>
            </a:endParaRPr>
          </a:p>
        </p:txBody>
      </p:sp>
      <p:sp>
        <p:nvSpPr>
          <p:cNvPr id="41" name="Content Placeholder 3">
            <a:extLst>
              <a:ext uri="{FF2B5EF4-FFF2-40B4-BE49-F238E27FC236}">
                <a16:creationId xmlns:a16="http://schemas.microsoft.com/office/drawing/2014/main" id="{7568B610-F098-EE19-E5FF-656B75245535}"/>
              </a:ext>
            </a:extLst>
          </p:cNvPr>
          <p:cNvSpPr txBox="1">
            <a:spLocks/>
          </p:cNvSpPr>
          <p:nvPr/>
        </p:nvSpPr>
        <p:spPr>
          <a:xfrm>
            <a:off x="1151936" y="5496022"/>
            <a:ext cx="2988608" cy="1212716"/>
          </a:xfrm>
          <a:prstGeom prst="rect">
            <a:avLst/>
          </a:prstGeom>
        </p:spPr>
        <p:txBody>
          <a:bodyPr vert="horz" lIns="91416" tIns="45708" rIns="91416" bIns="45708" rtlCol="0">
            <a:noAutofit/>
          </a:bodyPr>
          <a:lstStyle>
            <a:lvl1pPr marL="285750" indent="-285750" algn="ctr" defTabSz="457200" rtl="0" eaLnBrk="1" latinLnBrk="0" hangingPunct="1">
              <a:lnSpc>
                <a:spcPct val="120000"/>
              </a:lnSpc>
              <a:spcBef>
                <a:spcPts val="0"/>
              </a:spcBef>
              <a:spcAft>
                <a:spcPts val="600"/>
              </a:spcAft>
              <a:buClr>
                <a:schemeClr val="accent4"/>
              </a:buClr>
              <a:buFont typeface="System Font Regular"/>
              <a:buNone/>
              <a:defRPr sz="1000" kern="0">
                <a:solidFill>
                  <a:schemeClr val="tx1"/>
                </a:solidFill>
                <a:latin typeface="Calibri" panose="020F0502020204030204" pitchFamily="34" charset="0"/>
                <a:ea typeface="+mn-ea"/>
                <a:cs typeface="Calibri" panose="020F0502020204030204" pitchFamily="34" charset="0"/>
              </a:defRPr>
            </a:lvl1pPr>
            <a:lvl2pPr marL="58738" indent="0" algn="ctr" defTabSz="457200" rtl="0" eaLnBrk="1" latinLnBrk="0" hangingPunct="1">
              <a:lnSpc>
                <a:spcPct val="100000"/>
              </a:lnSpc>
              <a:spcBef>
                <a:spcPts val="0"/>
              </a:spcBef>
              <a:spcAft>
                <a:spcPts val="600"/>
              </a:spcAft>
              <a:buClr>
                <a:schemeClr val="accent4"/>
              </a:buClr>
              <a:buFont typeface="System Font Regular"/>
              <a:buNone/>
              <a:tabLst/>
              <a:defRPr sz="1100" kern="0">
                <a:solidFill>
                  <a:schemeClr val="tx1"/>
                </a:solidFill>
                <a:latin typeface="Calibri" panose="020F0502020204030204" pitchFamily="34" charset="0"/>
                <a:ea typeface="+mn-ea"/>
                <a:cs typeface="Calibri" panose="020F0502020204030204" pitchFamily="34" charset="0"/>
              </a:defRPr>
            </a:lvl2pPr>
            <a:lvl3pPr marL="287337" indent="0" algn="ctr" defTabSz="457200" rtl="0" eaLnBrk="1" latinLnBrk="0" hangingPunct="1">
              <a:lnSpc>
                <a:spcPct val="100000"/>
              </a:lnSpc>
              <a:spcBef>
                <a:spcPts val="0"/>
              </a:spcBef>
              <a:spcAft>
                <a:spcPts val="600"/>
              </a:spcAft>
              <a:buClr>
                <a:schemeClr val="accent4"/>
              </a:buClr>
              <a:buFont typeface="Arial" panose="020B0604020202020204" pitchFamily="34" charset="0"/>
              <a:buNone/>
              <a:tabLst/>
              <a:defRPr sz="1050" kern="0">
                <a:solidFill>
                  <a:schemeClr val="tx1"/>
                </a:solidFill>
                <a:latin typeface="Calibri" panose="020F0502020204030204" pitchFamily="34" charset="0"/>
                <a:ea typeface="+mn-ea"/>
                <a:cs typeface="Calibri" panose="020F0502020204030204" pitchFamily="34" charset="0"/>
              </a:defRPr>
            </a:lvl3pPr>
            <a:lvl4pPr marL="457200" indent="0" algn="ctr" defTabSz="457200" rtl="0" eaLnBrk="1" latinLnBrk="0" hangingPunct="1">
              <a:lnSpc>
                <a:spcPct val="100000"/>
              </a:lnSpc>
              <a:spcBef>
                <a:spcPts val="0"/>
              </a:spcBef>
              <a:spcAft>
                <a:spcPts val="600"/>
              </a:spcAft>
              <a:buClr>
                <a:schemeClr val="accent4"/>
              </a:buClr>
              <a:buFont typeface="Courier New" panose="02070309020205020404" pitchFamily="49" charset="0"/>
              <a:buNone/>
              <a:tabLst/>
              <a:defRPr sz="1000" kern="0">
                <a:solidFill>
                  <a:schemeClr val="tx1"/>
                </a:solidFill>
                <a:latin typeface="Calibri" panose="020F0502020204030204" pitchFamily="34" charset="0"/>
                <a:ea typeface="+mn-ea"/>
                <a:cs typeface="Calibri" panose="020F0502020204030204" pitchFamily="34" charset="0"/>
              </a:defRPr>
            </a:lvl4pPr>
            <a:lvl5pPr marL="635000" indent="0" algn="ctr" defTabSz="457200" rtl="0" eaLnBrk="1" latinLnBrk="0" hangingPunct="1">
              <a:lnSpc>
                <a:spcPct val="100000"/>
              </a:lnSpc>
              <a:spcBef>
                <a:spcPts val="0"/>
              </a:spcBef>
              <a:spcAft>
                <a:spcPts val="600"/>
              </a:spcAft>
              <a:buClr>
                <a:schemeClr val="accent4"/>
              </a:buClr>
              <a:buFont typeface="Wingdings" pitchFamily="2" charset="2"/>
              <a:buNone/>
              <a:tabLst/>
              <a:defRPr sz="10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r>
              <a:rPr lang="en-US" sz="1799" b="1" dirty="0">
                <a:latin typeface="+mn-lt"/>
              </a:rPr>
              <a:t>Growth </a:t>
            </a:r>
            <a:endParaRPr lang="en-US" sz="1799" cap="all" spc="100" dirty="0">
              <a:solidFill>
                <a:schemeClr val="tx2"/>
              </a:solidFill>
              <a:latin typeface="+mn-lt"/>
            </a:endParaRPr>
          </a:p>
        </p:txBody>
      </p:sp>
      <p:pic>
        <p:nvPicPr>
          <p:cNvPr id="4" name="Picture 3" descr="A robot with a face">
            <a:extLst>
              <a:ext uri="{FF2B5EF4-FFF2-40B4-BE49-F238E27FC236}">
                <a16:creationId xmlns:a16="http://schemas.microsoft.com/office/drawing/2014/main" id="{70156DBE-368D-04C9-661E-FB756B774CF2}"/>
              </a:ext>
            </a:extLst>
          </p:cNvPr>
          <p:cNvPicPr>
            <a:picLocks/>
          </p:cNvPicPr>
          <p:nvPr/>
        </p:nvPicPr>
        <p:blipFill>
          <a:blip r:embed="rId4"/>
          <a:srcRect l="14979" r="14979"/>
          <a:stretch/>
        </p:blipFill>
        <p:spPr>
          <a:xfrm>
            <a:off x="8209846" y="2823209"/>
            <a:ext cx="2486520" cy="2485022"/>
          </a:xfrm>
          <a:prstGeom prst="ellipse">
            <a:avLst/>
          </a:prstGeom>
        </p:spPr>
      </p:pic>
      <p:pic>
        <p:nvPicPr>
          <p:cNvPr id="8" name="Picture 7" descr="3D stairs design">
            <a:extLst>
              <a:ext uri="{FF2B5EF4-FFF2-40B4-BE49-F238E27FC236}">
                <a16:creationId xmlns:a16="http://schemas.microsoft.com/office/drawing/2014/main" id="{BDF5E8F9-FD66-7F6C-D102-7DBCADD15FCF}"/>
              </a:ext>
            </a:extLst>
          </p:cNvPr>
          <p:cNvPicPr>
            <a:picLocks/>
          </p:cNvPicPr>
          <p:nvPr/>
        </p:nvPicPr>
        <p:blipFill>
          <a:blip r:embed="rId5"/>
          <a:srcRect l="12477" r="12477"/>
          <a:stretch/>
        </p:blipFill>
        <p:spPr>
          <a:xfrm>
            <a:off x="1406403" y="2743696"/>
            <a:ext cx="2486520" cy="2485022"/>
          </a:xfrm>
          <a:prstGeom prst="ellipse">
            <a:avLst/>
          </a:prstGeom>
        </p:spPr>
      </p:pic>
      <p:sp>
        <p:nvSpPr>
          <p:cNvPr id="2" name="Rectangle 1">
            <a:extLst>
              <a:ext uri="{FF2B5EF4-FFF2-40B4-BE49-F238E27FC236}">
                <a16:creationId xmlns:a16="http://schemas.microsoft.com/office/drawing/2014/main" id="{E19DB39A-E200-FCB0-5431-6F7CE2FCCBDB}"/>
              </a:ext>
            </a:extLst>
          </p:cNvPr>
          <p:cNvSpPr/>
          <p:nvPr/>
        </p:nvSpPr>
        <p:spPr>
          <a:xfrm>
            <a:off x="2346141" y="1408426"/>
            <a:ext cx="7496539"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Neoliberal Capitalism produces . . . </a:t>
            </a:r>
          </a:p>
        </p:txBody>
      </p:sp>
      <p:sp>
        <p:nvSpPr>
          <p:cNvPr id="3" name="Content Placeholder 3">
            <a:extLst>
              <a:ext uri="{FF2B5EF4-FFF2-40B4-BE49-F238E27FC236}">
                <a16:creationId xmlns:a16="http://schemas.microsoft.com/office/drawing/2014/main" id="{AEC083C8-3819-3213-E30B-D44DB3B23C4E}"/>
              </a:ext>
            </a:extLst>
          </p:cNvPr>
          <p:cNvSpPr txBox="1">
            <a:spLocks/>
          </p:cNvSpPr>
          <p:nvPr/>
        </p:nvSpPr>
        <p:spPr>
          <a:xfrm>
            <a:off x="4571119" y="6172695"/>
            <a:ext cx="2988608" cy="401195"/>
          </a:xfrm>
          <a:prstGeom prst="rect">
            <a:avLst/>
          </a:prstGeom>
        </p:spPr>
        <p:txBody>
          <a:bodyPr vert="horz" lIns="91416" tIns="45708" rIns="91416" bIns="45708" rtlCol="0">
            <a:noAutofit/>
          </a:bodyPr>
          <a:lstStyle>
            <a:lvl1pPr marL="285750" indent="-285750" algn="ctr" defTabSz="457200" rtl="0" eaLnBrk="1" latinLnBrk="0" hangingPunct="1">
              <a:lnSpc>
                <a:spcPct val="120000"/>
              </a:lnSpc>
              <a:spcBef>
                <a:spcPts val="0"/>
              </a:spcBef>
              <a:spcAft>
                <a:spcPts val="600"/>
              </a:spcAft>
              <a:buClr>
                <a:schemeClr val="accent4"/>
              </a:buClr>
              <a:buFont typeface="System Font Regular"/>
              <a:buNone/>
              <a:defRPr sz="1000" kern="0">
                <a:solidFill>
                  <a:schemeClr val="tx1"/>
                </a:solidFill>
                <a:latin typeface="Calibri" panose="020F0502020204030204" pitchFamily="34" charset="0"/>
                <a:ea typeface="+mn-ea"/>
                <a:cs typeface="Calibri" panose="020F0502020204030204" pitchFamily="34" charset="0"/>
              </a:defRPr>
            </a:lvl1pPr>
            <a:lvl2pPr marL="58738" indent="0" algn="ctr" defTabSz="457200" rtl="0" eaLnBrk="1" latinLnBrk="0" hangingPunct="1">
              <a:lnSpc>
                <a:spcPct val="100000"/>
              </a:lnSpc>
              <a:spcBef>
                <a:spcPts val="0"/>
              </a:spcBef>
              <a:spcAft>
                <a:spcPts val="600"/>
              </a:spcAft>
              <a:buClr>
                <a:schemeClr val="accent4"/>
              </a:buClr>
              <a:buFont typeface="System Font Regular"/>
              <a:buNone/>
              <a:tabLst/>
              <a:defRPr sz="1100" kern="0">
                <a:solidFill>
                  <a:schemeClr val="tx1"/>
                </a:solidFill>
                <a:latin typeface="Calibri" panose="020F0502020204030204" pitchFamily="34" charset="0"/>
                <a:ea typeface="+mn-ea"/>
                <a:cs typeface="Calibri" panose="020F0502020204030204" pitchFamily="34" charset="0"/>
              </a:defRPr>
            </a:lvl2pPr>
            <a:lvl3pPr marL="287337" indent="0" algn="ctr" defTabSz="457200" rtl="0" eaLnBrk="1" latinLnBrk="0" hangingPunct="1">
              <a:lnSpc>
                <a:spcPct val="100000"/>
              </a:lnSpc>
              <a:spcBef>
                <a:spcPts val="0"/>
              </a:spcBef>
              <a:spcAft>
                <a:spcPts val="600"/>
              </a:spcAft>
              <a:buClr>
                <a:schemeClr val="accent4"/>
              </a:buClr>
              <a:buFont typeface="Arial" panose="020B0604020202020204" pitchFamily="34" charset="0"/>
              <a:buNone/>
              <a:tabLst/>
              <a:defRPr sz="1050" kern="0">
                <a:solidFill>
                  <a:schemeClr val="tx1"/>
                </a:solidFill>
                <a:latin typeface="Calibri" panose="020F0502020204030204" pitchFamily="34" charset="0"/>
                <a:ea typeface="+mn-ea"/>
                <a:cs typeface="Calibri" panose="020F0502020204030204" pitchFamily="34" charset="0"/>
              </a:defRPr>
            </a:lvl3pPr>
            <a:lvl4pPr marL="457200" indent="0" algn="ctr" defTabSz="457200" rtl="0" eaLnBrk="1" latinLnBrk="0" hangingPunct="1">
              <a:lnSpc>
                <a:spcPct val="100000"/>
              </a:lnSpc>
              <a:spcBef>
                <a:spcPts val="0"/>
              </a:spcBef>
              <a:spcAft>
                <a:spcPts val="600"/>
              </a:spcAft>
              <a:buClr>
                <a:schemeClr val="accent4"/>
              </a:buClr>
              <a:buFont typeface="Courier New" panose="02070309020205020404" pitchFamily="49" charset="0"/>
              <a:buNone/>
              <a:tabLst/>
              <a:defRPr sz="1000" kern="0">
                <a:solidFill>
                  <a:schemeClr val="tx1"/>
                </a:solidFill>
                <a:latin typeface="Calibri" panose="020F0502020204030204" pitchFamily="34" charset="0"/>
                <a:ea typeface="+mn-ea"/>
                <a:cs typeface="Calibri" panose="020F0502020204030204" pitchFamily="34" charset="0"/>
              </a:defRPr>
            </a:lvl4pPr>
            <a:lvl5pPr marL="635000" indent="0" algn="ctr" defTabSz="457200" rtl="0" eaLnBrk="1" latinLnBrk="0" hangingPunct="1">
              <a:lnSpc>
                <a:spcPct val="100000"/>
              </a:lnSpc>
              <a:spcBef>
                <a:spcPts val="0"/>
              </a:spcBef>
              <a:spcAft>
                <a:spcPts val="600"/>
              </a:spcAft>
              <a:buClr>
                <a:schemeClr val="accent4"/>
              </a:buClr>
              <a:buFont typeface="Wingdings" pitchFamily="2" charset="2"/>
              <a:buNone/>
              <a:tabLst/>
              <a:defRPr sz="1000" kern="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r>
              <a:rPr lang="en-US" sz="1799" b="1" dirty="0">
                <a:latin typeface="+mn-lt"/>
              </a:rPr>
              <a:t>Overshoot</a:t>
            </a:r>
            <a:endParaRPr lang="en-US" sz="1799" cap="all" spc="100" dirty="0">
              <a:solidFill>
                <a:srgbClr val="C8102E"/>
              </a:solidFill>
              <a:latin typeface="+mn-lt"/>
            </a:endParaRPr>
          </a:p>
        </p:txBody>
      </p:sp>
      <p:pic>
        <p:nvPicPr>
          <p:cNvPr id="9" name="Picture 8" descr="A black and white image of a planet&#10;&#10;AI-generated content may be incorrect.">
            <a:extLst>
              <a:ext uri="{FF2B5EF4-FFF2-40B4-BE49-F238E27FC236}">
                <a16:creationId xmlns:a16="http://schemas.microsoft.com/office/drawing/2014/main" id="{B0538089-471A-8F11-F56E-7ACA7B3793B6}"/>
              </a:ext>
            </a:extLst>
          </p:cNvPr>
          <p:cNvPicPr>
            <a:picLocks noChangeAspect="1"/>
          </p:cNvPicPr>
          <p:nvPr/>
        </p:nvPicPr>
        <p:blipFill>
          <a:blip r:embed="rId6"/>
          <a:srcRect t="7248"/>
          <a:stretch/>
        </p:blipFill>
        <p:spPr>
          <a:xfrm>
            <a:off x="5221238" y="3890836"/>
            <a:ext cx="1688371" cy="2286581"/>
          </a:xfrm>
          <a:prstGeom prst="rect">
            <a:avLst/>
          </a:prstGeom>
        </p:spPr>
      </p:pic>
      <p:sp>
        <p:nvSpPr>
          <p:cNvPr id="10" name="Arrow: Right 9">
            <a:extLst>
              <a:ext uri="{FF2B5EF4-FFF2-40B4-BE49-F238E27FC236}">
                <a16:creationId xmlns:a16="http://schemas.microsoft.com/office/drawing/2014/main" id="{E4115D13-0555-D0FC-81BD-4375D0D44A24}"/>
              </a:ext>
            </a:extLst>
          </p:cNvPr>
          <p:cNvSpPr/>
          <p:nvPr/>
        </p:nvSpPr>
        <p:spPr>
          <a:xfrm rot="19979277">
            <a:off x="4022035" y="2950641"/>
            <a:ext cx="271669" cy="32443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EA284FE-962E-D954-4CD4-476A9A0EEB58}"/>
              </a:ext>
            </a:extLst>
          </p:cNvPr>
          <p:cNvSpPr/>
          <p:nvPr/>
        </p:nvSpPr>
        <p:spPr>
          <a:xfrm rot="1063485">
            <a:off x="4155673" y="4428203"/>
            <a:ext cx="271669" cy="324434"/>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804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5B6C-0934-ADD4-52FC-F97A346F1EFA}"/>
              </a:ext>
            </a:extLst>
          </p:cNvPr>
          <p:cNvSpPr>
            <a:spLocks noGrp="1"/>
          </p:cNvSpPr>
          <p:nvPr>
            <p:ph type="title"/>
          </p:nvPr>
        </p:nvSpPr>
        <p:spPr/>
        <p:txBody>
          <a:bodyPr/>
          <a:lstStyle/>
          <a:p>
            <a:r>
              <a:rPr lang="en-US" dirty="0"/>
              <a:t>The Core Problem: We Live in an Economy, Not a Society!</a:t>
            </a:r>
          </a:p>
        </p:txBody>
      </p:sp>
      <p:graphicFrame>
        <p:nvGraphicFramePr>
          <p:cNvPr id="4" name="Diagram 3">
            <a:extLst>
              <a:ext uri="{FF2B5EF4-FFF2-40B4-BE49-F238E27FC236}">
                <a16:creationId xmlns:a16="http://schemas.microsoft.com/office/drawing/2014/main" id="{17083DD3-B271-F43C-6318-0586518A951A}"/>
              </a:ext>
            </a:extLst>
          </p:cNvPr>
          <p:cNvGraphicFramePr/>
          <p:nvPr>
            <p:extLst>
              <p:ext uri="{D42A27DB-BD31-4B8C-83A1-F6EECF244321}">
                <p14:modId xmlns:p14="http://schemas.microsoft.com/office/powerpoint/2010/main" val="2306843338"/>
              </p:ext>
            </p:extLst>
          </p:nvPr>
        </p:nvGraphicFramePr>
        <p:xfrm>
          <a:off x="641603" y="859520"/>
          <a:ext cx="11033562"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184755"/>
      </p:ext>
    </p:extLst>
  </p:cSld>
  <p:clrMapOvr>
    <a:masterClrMapping/>
  </p:clrMapOvr>
</p:sld>
</file>

<file path=ppt/theme/theme1.xml><?xml version="1.0" encoding="utf-8"?>
<a:theme xmlns:a="http://schemas.openxmlformats.org/drawingml/2006/main" name="TAHP011-Tufts_PPT_Template-R1.4-022717_opt">
  <a:themeElements>
    <a:clrScheme name="UH branding">
      <a:dk1>
        <a:srgbClr val="53575A"/>
      </a:dk1>
      <a:lt1>
        <a:srgbClr val="FFFFFF"/>
      </a:lt1>
      <a:dk2>
        <a:srgbClr val="878A8D"/>
      </a:dk2>
      <a:lt2>
        <a:srgbClr val="FFF8D9"/>
      </a:lt2>
      <a:accent1>
        <a:srgbClr val="C8102E"/>
      </a:accent1>
      <a:accent2>
        <a:srgbClr val="950C21"/>
      </a:accent2>
      <a:accent3>
        <a:srgbClr val="F6BD00"/>
      </a:accent3>
      <a:accent4>
        <a:srgbClr val="D79B00"/>
      </a:accent4>
      <a:accent5>
        <a:srgbClr val="950C21"/>
      </a:accent5>
      <a:accent6>
        <a:srgbClr val="B97800"/>
      </a:accent6>
      <a:hlink>
        <a:srgbClr val="00B287"/>
      </a:hlink>
      <a:folHlink>
        <a:srgbClr val="0086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HTemplate_wide" id="{2B69179F-5EF6-49CE-A38E-6DE8EBC738EC}" vid="{90A22EB2-AEC9-4F04-8D81-9A25D00ADDA8}"/>
    </a:ext>
  </a:extLst>
</a:theme>
</file>

<file path=ppt/theme/theme2.xml><?xml version="1.0" encoding="utf-8"?>
<a:theme xmlns:a="http://schemas.openxmlformats.org/drawingml/2006/main" name="Office Theme">
  <a:themeElements>
    <a:clrScheme name="2017 Tufts">
      <a:dk1>
        <a:srgbClr val="6D6E71"/>
      </a:dk1>
      <a:lt1>
        <a:sysClr val="window" lastClr="FFFFFF"/>
      </a:lt1>
      <a:dk2>
        <a:srgbClr val="0C2639"/>
      </a:dk2>
      <a:lt2>
        <a:srgbClr val="FFFFFF"/>
      </a:lt2>
      <a:accent1>
        <a:srgbClr val="0367A5"/>
      </a:accent1>
      <a:accent2>
        <a:srgbClr val="6DB9D3"/>
      </a:accent2>
      <a:accent3>
        <a:srgbClr val="8996A0"/>
      </a:accent3>
      <a:accent4>
        <a:srgbClr val="8AA43A"/>
      </a:accent4>
      <a:accent5>
        <a:srgbClr val="E9AB14"/>
      </a:accent5>
      <a:accent6>
        <a:srgbClr val="A7465D"/>
      </a:accent6>
      <a:hlink>
        <a:srgbClr val="0367A5"/>
      </a:hlink>
      <a:folHlink>
        <a:srgbClr val="6DB9D3"/>
      </a:folHlink>
    </a:clrScheme>
    <a:fontScheme name="Tufts 2017 (syste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2017 Tufts">
      <a:dk1>
        <a:srgbClr val="6D6E71"/>
      </a:dk1>
      <a:lt1>
        <a:sysClr val="window" lastClr="FFFFFF"/>
      </a:lt1>
      <a:dk2>
        <a:srgbClr val="0C2639"/>
      </a:dk2>
      <a:lt2>
        <a:srgbClr val="FFFFFF"/>
      </a:lt2>
      <a:accent1>
        <a:srgbClr val="0367A5"/>
      </a:accent1>
      <a:accent2>
        <a:srgbClr val="6DB9D3"/>
      </a:accent2>
      <a:accent3>
        <a:srgbClr val="8996A0"/>
      </a:accent3>
      <a:accent4>
        <a:srgbClr val="8AA43A"/>
      </a:accent4>
      <a:accent5>
        <a:srgbClr val="E9AB14"/>
      </a:accent5>
      <a:accent6>
        <a:srgbClr val="A7465D"/>
      </a:accent6>
      <a:hlink>
        <a:srgbClr val="0367A5"/>
      </a:hlink>
      <a:folHlink>
        <a:srgbClr val="6DB9D3"/>
      </a:folHlink>
    </a:clrScheme>
    <a:fontScheme name="Tufts 2017 (syste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UHTemplate_wide</Template>
  <TotalTime>1536</TotalTime>
  <Words>2154</Words>
  <Application>Microsoft Office PowerPoint</Application>
  <PresentationFormat>Custom</PresentationFormat>
  <Paragraphs>371</Paragraphs>
  <Slides>33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Courier New</vt:lpstr>
      <vt:lpstr>System Font Regular</vt:lpstr>
      <vt:lpstr>Times New Roman</vt:lpstr>
      <vt:lpstr>Verdana</vt:lpstr>
      <vt:lpstr>Wingdings</vt:lpstr>
      <vt:lpstr>TAHP011-Tufts_PPT_Template-R1.4-022717_opt</vt:lpstr>
      <vt:lpstr>Imagining After Capitalism</vt:lpstr>
      <vt:lpstr>PowerPoint Presentation</vt:lpstr>
      <vt:lpstr>The Image of the Future</vt:lpstr>
      <vt:lpstr>Three Horizons</vt:lpstr>
      <vt:lpstr>Scanning Library</vt:lpstr>
      <vt:lpstr>After Capitalism [Book] Concepts </vt:lpstr>
      <vt:lpstr>Image Analysis Template </vt:lpstr>
      <vt:lpstr>A system’s behavior is a function of its structure. Every system is perfectly designed to get the results it gets.</vt:lpstr>
      <vt:lpstr>The Core Problem: We Live in an Economy, Not a Society!</vt:lpstr>
      <vt:lpstr>PowerPoint Presentation</vt:lpstr>
      <vt:lpstr>PowerPoint Presentation</vt:lpstr>
      <vt:lpstr>PowerPoint Presentation</vt:lpstr>
      <vt:lpstr>3. Inequality</vt:lpstr>
      <vt:lpstr>4. Automation &amp; Labor</vt:lpstr>
      <vt:lpstr>5. Stagnation</vt:lpstr>
      <vt:lpstr>6. Climate &amp; Carrying Capacity</vt:lpstr>
      <vt:lpstr>7. Ineffective Left</vt:lpstr>
      <vt:lpstr>PowerPoint Presentation</vt:lpstr>
      <vt:lpstr>PowerPoint Presentation</vt:lpstr>
      <vt:lpstr>Circular Commons (Environmentally-Driven)</vt:lpstr>
      <vt:lpstr>He Said “Commons” … is he a commie?</vt:lpstr>
      <vt:lpstr>Non-Workers Paradise (Socially-Driven)</vt:lpstr>
      <vt:lpstr>What Will Do If We Don’t a Job?   PLENTY!!!!!</vt:lpstr>
      <vt:lpstr>Tech-Led Abundance (Tech-Driven)</vt:lpstr>
      <vt:lpstr>[Tech] Change Is Slower Than We Think</vt:lpstr>
      <vt:lpstr>What Do We Get … if we make these changes?</vt:lpstr>
      <vt:lpstr>PowerPoint Presentation</vt:lpstr>
      <vt:lpstr>Contact Info</vt:lpstr>
      <vt:lpstr>IMAGINING AFTER CAPITALISM: TEN MINDSET SHIFTS</vt:lpstr>
      <vt:lpstr>PowerPoint Presentation</vt:lpstr>
      <vt:lpstr>Your Turn: Circular Commons Key Issues </vt:lpstr>
      <vt:lpstr>Your Turn: Non-Workers Paradise Key Issues </vt:lpstr>
      <vt:lpstr>Your Turn: Tech-Led Abundance Key Issues </vt:lpstr>
    </vt:vector>
  </TitlesOfParts>
  <Manager/>
  <Company>College of Technology - University of Houston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Hines, Andy</dc:creator>
  <cp:keywords/>
  <dc:description/>
  <cp:lastModifiedBy>Hines, Andy</cp:lastModifiedBy>
  <cp:revision>14</cp:revision>
  <cp:lastPrinted>2017-02-27T21:46:39Z</cp:lastPrinted>
  <dcterms:created xsi:type="dcterms:W3CDTF">2024-10-27T01:45:48Z</dcterms:created>
  <dcterms:modified xsi:type="dcterms:W3CDTF">2026-04-24T16:09:47Z</dcterms:modified>
  <cp:category/>
</cp:coreProperties>
</file>